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sldIdLst>
    <p:sldId id="256" r:id="rId2"/>
    <p:sldId id="267" r:id="rId3"/>
    <p:sldId id="259" r:id="rId4"/>
    <p:sldId id="263" r:id="rId5"/>
    <p:sldId id="266" r:id="rId6"/>
    <p:sldId id="269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275389-75B4-4964-9F74-8C292299D3E4}" v="183" dt="2025-11-16T19:30:21.5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ad sefel" userId="1d60b1f53499ab01" providerId="LiveId" clId="{617DD929-327B-4359-BC0A-C7B61DA2DEE1}"/>
    <pc:docChg chg="undo custSel addSld delSld modSld sldOrd">
      <pc:chgData name="arad sefel" userId="1d60b1f53499ab01" providerId="LiveId" clId="{617DD929-327B-4359-BC0A-C7B61DA2DEE1}" dt="2025-11-16T19:31:16.986" v="1782" actId="21"/>
      <pc:docMkLst>
        <pc:docMk/>
      </pc:docMkLst>
      <pc:sldChg chg="addSp delSp modSp mod setBg addAnim delAnim modAnim setClrOvrMap delDesignElem">
        <pc:chgData name="arad sefel" userId="1d60b1f53499ab01" providerId="LiveId" clId="{617DD929-327B-4359-BC0A-C7B61DA2DEE1}" dt="2025-11-15T15:18:45.102" v="1182" actId="26606"/>
        <pc:sldMkLst>
          <pc:docMk/>
          <pc:sldMk cId="2180423054" sldId="256"/>
        </pc:sldMkLst>
        <pc:spChg chg="del mod">
          <ac:chgData name="arad sefel" userId="1d60b1f53499ab01" providerId="LiveId" clId="{617DD929-327B-4359-BC0A-C7B61DA2DEE1}" dt="2025-11-15T13:31:02.916" v="473" actId="478"/>
          <ac:spMkLst>
            <pc:docMk/>
            <pc:sldMk cId="2180423054" sldId="256"/>
            <ac:spMk id="2" creationId="{2AD78D1E-C9E4-9ABE-5DF0-0D08DF9AC587}"/>
          </ac:spMkLst>
        </pc:spChg>
        <pc:spChg chg="del mod">
          <ac:chgData name="arad sefel" userId="1d60b1f53499ab01" providerId="LiveId" clId="{617DD929-327B-4359-BC0A-C7B61DA2DEE1}" dt="2025-11-15T13:31:04.843" v="474" actId="478"/>
          <ac:spMkLst>
            <pc:docMk/>
            <pc:sldMk cId="2180423054" sldId="256"/>
            <ac:spMk id="3" creationId="{D881EDDF-9622-AC5C-F742-3F6B19C58DEF}"/>
          </ac:spMkLst>
        </pc:spChg>
        <pc:spChg chg="add del mod">
          <ac:chgData name="arad sefel" userId="1d60b1f53499ab01" providerId="LiveId" clId="{617DD929-327B-4359-BC0A-C7B61DA2DEE1}" dt="2025-11-15T13:02:53.235" v="247" actId="478"/>
          <ac:spMkLst>
            <pc:docMk/>
            <pc:sldMk cId="2180423054" sldId="256"/>
            <ac:spMk id="4" creationId="{4440387C-8BB4-9FB4-F3DB-B8B6E7E91F5E}"/>
          </ac:spMkLst>
        </pc:spChg>
        <pc:spChg chg="add del mod">
          <ac:chgData name="arad sefel" userId="1d60b1f53499ab01" providerId="LiveId" clId="{617DD929-327B-4359-BC0A-C7B61DA2DEE1}" dt="2025-11-15T13:29:17.227" v="454" actId="478"/>
          <ac:spMkLst>
            <pc:docMk/>
            <pc:sldMk cId="2180423054" sldId="256"/>
            <ac:spMk id="6" creationId="{E514B141-96DE-89E6-0BB4-1EE75F0BE98F}"/>
          </ac:spMkLst>
        </pc:spChg>
        <pc:spChg chg="add del">
          <ac:chgData name="arad sefel" userId="1d60b1f53499ab01" providerId="LiveId" clId="{617DD929-327B-4359-BC0A-C7B61DA2DEE1}" dt="2025-11-15T13:03:44.769" v="294" actId="26606"/>
          <ac:spMkLst>
            <pc:docMk/>
            <pc:sldMk cId="2180423054" sldId="256"/>
            <ac:spMk id="8" creationId="{787F4F1C-8D3D-4EC1-B72D-A0470A5A08B8}"/>
          </ac:spMkLst>
        </pc:spChg>
        <pc:spChg chg="add del">
          <ac:chgData name="arad sefel" userId="1d60b1f53499ab01" providerId="LiveId" clId="{617DD929-327B-4359-BC0A-C7B61DA2DEE1}" dt="2025-11-15T13:03:49.006" v="302" actId="26606"/>
          <ac:spMkLst>
            <pc:docMk/>
            <pc:sldMk cId="2180423054" sldId="256"/>
            <ac:spMk id="9" creationId="{71B2258F-86CA-4D4D-8270-BC05FCDEBFB3}"/>
          </ac:spMkLst>
        </pc:spChg>
        <pc:spChg chg="add del">
          <ac:chgData name="arad sefel" userId="1d60b1f53499ab01" providerId="LiveId" clId="{617DD929-327B-4359-BC0A-C7B61DA2DEE1}" dt="2025-11-15T13:03:52.038" v="304" actId="26606"/>
          <ac:spMkLst>
            <pc:docMk/>
            <pc:sldMk cId="2180423054" sldId="256"/>
            <ac:spMk id="11" creationId="{A8DB9CD9-59B1-4D73-BC4C-98796A48EF9B}"/>
          </ac:spMkLst>
        </pc:spChg>
        <pc:spChg chg="add del">
          <ac:chgData name="arad sefel" userId="1d60b1f53499ab01" providerId="LiveId" clId="{617DD929-327B-4359-BC0A-C7B61DA2DEE1}" dt="2025-11-15T13:03:45.829" v="296" actId="26606"/>
          <ac:spMkLst>
            <pc:docMk/>
            <pc:sldMk cId="2180423054" sldId="256"/>
            <ac:spMk id="12" creationId="{0BD8B065-EE51-4AE2-A94C-86249998FD7B}"/>
          </ac:spMkLst>
        </pc:spChg>
        <pc:spChg chg="add del">
          <ac:chgData name="arad sefel" userId="1d60b1f53499ab01" providerId="LiveId" clId="{617DD929-327B-4359-BC0A-C7B61DA2DEE1}" dt="2025-11-15T13:03:48.131" v="298" actId="26606"/>
          <ac:spMkLst>
            <pc:docMk/>
            <pc:sldMk cId="2180423054" sldId="256"/>
            <ac:spMk id="14" creationId="{3629484E-3792-4B3D-89AD-7C8A1ED0E0D4}"/>
          </ac:spMkLst>
        </pc:spChg>
        <pc:spChg chg="add del">
          <ac:chgData name="arad sefel" userId="1d60b1f53499ab01" providerId="LiveId" clId="{617DD929-327B-4359-BC0A-C7B61DA2DEE1}" dt="2025-11-15T13:03:45.829" v="296" actId="26606"/>
          <ac:spMkLst>
            <pc:docMk/>
            <pc:sldMk cId="2180423054" sldId="256"/>
            <ac:spMk id="19" creationId="{73A25D70-4A55-4F72-B9C5-A69CDBF4DB42}"/>
          </ac:spMkLst>
        </pc:spChg>
        <pc:spChg chg="add del">
          <ac:chgData name="arad sefel" userId="1d60b1f53499ab01" providerId="LiveId" clId="{617DD929-327B-4359-BC0A-C7B61DA2DEE1}" dt="2025-11-15T13:03:52.038" v="304" actId="26606"/>
          <ac:spMkLst>
            <pc:docMk/>
            <pc:sldMk cId="2180423054" sldId="256"/>
            <ac:spMk id="21" creationId="{8874A6A9-41FF-4E33-AFA8-F9F81436A59E}"/>
          </ac:spMkLst>
        </pc:spChg>
        <pc:spChg chg="add del">
          <ac:chgData name="arad sefel" userId="1d60b1f53499ab01" providerId="LiveId" clId="{617DD929-327B-4359-BC0A-C7B61DA2DEE1}" dt="2025-11-15T13:03:45.829" v="296" actId="26606"/>
          <ac:spMkLst>
            <pc:docMk/>
            <pc:sldMk cId="2180423054" sldId="256"/>
            <ac:spMk id="25" creationId="{54957100-6D8B-4161-9F2F-C0A949EC84C4}"/>
          </ac:spMkLst>
        </pc:spChg>
        <pc:spChg chg="add del">
          <ac:chgData name="arad sefel" userId="1d60b1f53499ab01" providerId="LiveId" clId="{617DD929-327B-4359-BC0A-C7B61DA2DEE1}" dt="2025-11-15T13:28:51.146" v="450"/>
          <ac:spMkLst>
            <pc:docMk/>
            <pc:sldMk cId="2180423054" sldId="256"/>
            <ac:spMk id="27" creationId="{787F4F1C-8D3D-4EC1-B72D-A0470A5A08B8}"/>
          </ac:spMkLst>
        </pc:spChg>
        <pc:spChg chg="add del">
          <ac:chgData name="arad sefel" userId="1d60b1f53499ab01" providerId="LiveId" clId="{617DD929-327B-4359-BC0A-C7B61DA2DEE1}" dt="2025-11-15T13:03:48.131" v="298" actId="26606"/>
          <ac:spMkLst>
            <pc:docMk/>
            <pc:sldMk cId="2180423054" sldId="256"/>
            <ac:spMk id="30" creationId="{FFD48BC7-DC40-47DE-87EE-9F4B6ECB9ABB}"/>
          </ac:spMkLst>
        </pc:spChg>
        <pc:spChg chg="add del">
          <ac:chgData name="arad sefel" userId="1d60b1f53499ab01" providerId="LiveId" clId="{617DD929-327B-4359-BC0A-C7B61DA2DEE1}" dt="2025-11-15T13:03:48.131" v="298" actId="26606"/>
          <ac:spMkLst>
            <pc:docMk/>
            <pc:sldMk cId="2180423054" sldId="256"/>
            <ac:spMk id="31" creationId="{E502BBC7-2C76-46F3-BC24-5985BC13DB88}"/>
          </ac:spMkLst>
        </pc:spChg>
        <pc:spChg chg="add del">
          <ac:chgData name="arad sefel" userId="1d60b1f53499ab01" providerId="LiveId" clId="{617DD929-327B-4359-BC0A-C7B61DA2DEE1}" dt="2025-11-15T13:03:48.131" v="298" actId="26606"/>
          <ac:spMkLst>
            <pc:docMk/>
            <pc:sldMk cId="2180423054" sldId="256"/>
            <ac:spMk id="32" creationId="{C7F28D52-2A5F-4D23-81AE-7CB8B591C7AF}"/>
          </ac:spMkLst>
        </pc:spChg>
        <pc:spChg chg="add del mod">
          <ac:chgData name="arad sefel" userId="1d60b1f53499ab01" providerId="LiveId" clId="{617DD929-327B-4359-BC0A-C7B61DA2DEE1}" dt="2025-11-15T13:31:19.746" v="477" actId="478"/>
          <ac:spMkLst>
            <pc:docMk/>
            <pc:sldMk cId="2180423054" sldId="256"/>
            <ac:spMk id="40" creationId="{D1BB5BF6-31F7-9D42-B899-1B76E9973BA3}"/>
          </ac:spMkLst>
        </pc:spChg>
        <pc:spChg chg="add del mod">
          <ac:chgData name="arad sefel" userId="1d60b1f53499ab01" providerId="LiveId" clId="{617DD929-327B-4359-BC0A-C7B61DA2DEE1}" dt="2025-11-15T13:31:22.540" v="478" actId="478"/>
          <ac:spMkLst>
            <pc:docMk/>
            <pc:sldMk cId="2180423054" sldId="256"/>
            <ac:spMk id="42" creationId="{6BFFDC3E-982A-EAE1-D4B1-829F2366A0DD}"/>
          </ac:spMkLst>
        </pc:spChg>
        <pc:spChg chg="add del">
          <ac:chgData name="arad sefel" userId="1d60b1f53499ab01" providerId="LiveId" clId="{617DD929-327B-4359-BC0A-C7B61DA2DEE1}" dt="2025-11-15T15:18:45.102" v="1182" actId="26606"/>
          <ac:spMkLst>
            <pc:docMk/>
            <pc:sldMk cId="2180423054" sldId="256"/>
            <ac:spMk id="43" creationId="{AB8C311F-7253-4AED-9701-7FC0708C41C7}"/>
          </ac:spMkLst>
        </pc:spChg>
        <pc:spChg chg="add del">
          <ac:chgData name="arad sefel" userId="1d60b1f53499ab01" providerId="LiveId" clId="{617DD929-327B-4359-BC0A-C7B61DA2DEE1}" dt="2025-11-15T15:18:45.102" v="1182" actId="26606"/>
          <ac:spMkLst>
            <pc:docMk/>
            <pc:sldMk cId="2180423054" sldId="256"/>
            <ac:spMk id="45" creationId="{E2384209-CB15-4CDF-9D31-C44FD9A3F20D}"/>
          </ac:spMkLst>
        </pc:spChg>
        <pc:spChg chg="add del">
          <ac:chgData name="arad sefel" userId="1d60b1f53499ab01" providerId="LiveId" clId="{617DD929-327B-4359-BC0A-C7B61DA2DEE1}" dt="2025-11-15T15:18:45.102" v="1182" actId="26606"/>
          <ac:spMkLst>
            <pc:docMk/>
            <pc:sldMk cId="2180423054" sldId="256"/>
            <ac:spMk id="47" creationId="{2633B3B5-CC90-43F0-8714-D31D1F3F0209}"/>
          </ac:spMkLst>
        </pc:spChg>
        <pc:spChg chg="add del">
          <ac:chgData name="arad sefel" userId="1d60b1f53499ab01" providerId="LiveId" clId="{617DD929-327B-4359-BC0A-C7B61DA2DEE1}" dt="2025-11-15T15:18:45.102" v="1182" actId="26606"/>
          <ac:spMkLst>
            <pc:docMk/>
            <pc:sldMk cId="2180423054" sldId="256"/>
            <ac:spMk id="49" creationId="{A8D57A06-A426-446D-B02C-A2DC6B62E45E}"/>
          </ac:spMkLst>
        </pc:spChg>
        <pc:spChg chg="add">
          <ac:chgData name="arad sefel" userId="1d60b1f53499ab01" providerId="LiveId" clId="{617DD929-327B-4359-BC0A-C7B61DA2DEE1}" dt="2025-11-15T15:18:45.102" v="1182" actId="26606"/>
          <ac:spMkLst>
            <pc:docMk/>
            <pc:sldMk cId="2180423054" sldId="256"/>
            <ac:spMk id="54" creationId="{32BC26D8-82FB-445E-AA49-62A77D7C1EE0}"/>
          </ac:spMkLst>
        </pc:spChg>
        <pc:spChg chg="add">
          <ac:chgData name="arad sefel" userId="1d60b1f53499ab01" providerId="LiveId" clId="{617DD929-327B-4359-BC0A-C7B61DA2DEE1}" dt="2025-11-15T15:18:45.102" v="1182" actId="26606"/>
          <ac:spMkLst>
            <pc:docMk/>
            <pc:sldMk cId="2180423054" sldId="256"/>
            <ac:spMk id="56" creationId="{CB44330D-EA18-4254-AA95-EB49948539B8}"/>
          </ac:spMkLst>
        </pc:spChg>
        <pc:grpChg chg="add del">
          <ac:chgData name="arad sefel" userId="1d60b1f53499ab01" providerId="LiveId" clId="{617DD929-327B-4359-BC0A-C7B61DA2DEE1}" dt="2025-11-15T13:03:44.769" v="294" actId="26606"/>
          <ac:grpSpMkLst>
            <pc:docMk/>
            <pc:sldMk cId="2180423054" sldId="256"/>
            <ac:grpSpMk id="10" creationId="{D1E3DD61-64DB-46AD-B249-E273CD86B051}"/>
          </ac:grpSpMkLst>
        </pc:grpChg>
        <pc:grpChg chg="add del">
          <ac:chgData name="arad sefel" userId="1d60b1f53499ab01" providerId="LiveId" clId="{617DD929-327B-4359-BC0A-C7B61DA2DEE1}" dt="2025-11-15T13:03:45.829" v="296" actId="26606"/>
          <ac:grpSpMkLst>
            <pc:docMk/>
            <pc:sldMk cId="2180423054" sldId="256"/>
            <ac:grpSpMk id="20" creationId="{761945C4-D997-42F3-B59A-984CF0066715}"/>
          </ac:grpSpMkLst>
        </pc:grpChg>
        <pc:grpChg chg="add del">
          <ac:chgData name="arad sefel" userId="1d60b1f53499ab01" providerId="LiveId" clId="{617DD929-327B-4359-BC0A-C7B61DA2DEE1}" dt="2025-11-15T13:03:52.038" v="304" actId="26606"/>
          <ac:grpSpMkLst>
            <pc:docMk/>
            <pc:sldMk cId="2180423054" sldId="256"/>
            <ac:grpSpMk id="22" creationId="{721D730E-1F97-4071-B143-B05E6D2599BC}"/>
          </ac:grpSpMkLst>
        </pc:grpChg>
        <pc:grpChg chg="add del">
          <ac:chgData name="arad sefel" userId="1d60b1f53499ab01" providerId="LiveId" clId="{617DD929-327B-4359-BC0A-C7B61DA2DEE1}" dt="2025-11-15T13:03:45.829" v="296" actId="26606"/>
          <ac:grpSpMkLst>
            <pc:docMk/>
            <pc:sldMk cId="2180423054" sldId="256"/>
            <ac:grpSpMk id="26" creationId="{18999293-B054-4B57-A26F-D04C2BB11338}"/>
          </ac:grpSpMkLst>
        </pc:grpChg>
        <pc:grpChg chg="add del">
          <ac:chgData name="arad sefel" userId="1d60b1f53499ab01" providerId="LiveId" clId="{617DD929-327B-4359-BC0A-C7B61DA2DEE1}" dt="2025-11-15T13:28:51.146" v="450"/>
          <ac:grpSpMkLst>
            <pc:docMk/>
            <pc:sldMk cId="2180423054" sldId="256"/>
            <ac:grpSpMk id="28" creationId="{D1E3DD61-64DB-46AD-B249-E273CD86B051}"/>
          </ac:grpSpMkLst>
        </pc:grpChg>
        <pc:picChg chg="add del">
          <ac:chgData name="arad sefel" userId="1d60b1f53499ab01" providerId="LiveId" clId="{617DD929-327B-4359-BC0A-C7B61DA2DEE1}" dt="2025-11-15T13:03:49.006" v="302" actId="26606"/>
          <ac:picMkLst>
            <pc:docMk/>
            <pc:sldMk cId="2180423054" sldId="256"/>
            <ac:picMk id="5" creationId="{0749465C-E1EF-1FB7-7120-8819992674F0}"/>
          </ac:picMkLst>
        </pc:picChg>
        <pc:picChg chg="add mod ord">
          <ac:chgData name="arad sefel" userId="1d60b1f53499ab01" providerId="LiveId" clId="{617DD929-327B-4359-BC0A-C7B61DA2DEE1}" dt="2025-11-15T15:18:45.102" v="1182" actId="26606"/>
          <ac:picMkLst>
            <pc:docMk/>
            <pc:sldMk cId="2180423054" sldId="256"/>
            <ac:picMk id="38" creationId="{220E814C-14AF-67BB-C60B-9B8751DAA6F0}"/>
          </ac:picMkLst>
        </pc:picChg>
      </pc:sldChg>
      <pc:sldChg chg="addSp delSp modSp add del mod">
        <pc:chgData name="arad sefel" userId="1d60b1f53499ab01" providerId="LiveId" clId="{617DD929-327B-4359-BC0A-C7B61DA2DEE1}" dt="2025-11-15T15:06:05.181" v="1102" actId="2696"/>
        <pc:sldMkLst>
          <pc:docMk/>
          <pc:sldMk cId="2904859117" sldId="258"/>
        </pc:sldMkLst>
        <pc:spChg chg="del mod">
          <ac:chgData name="arad sefel" userId="1d60b1f53499ab01" providerId="LiveId" clId="{617DD929-327B-4359-BC0A-C7B61DA2DEE1}" dt="2025-11-15T12:47:40.629" v="82" actId="21"/>
          <ac:spMkLst>
            <pc:docMk/>
            <pc:sldMk cId="2904859117" sldId="258"/>
            <ac:spMk id="2" creationId="{4267952D-9C4D-D773-E6F6-FA0740E9725B}"/>
          </ac:spMkLst>
        </pc:spChg>
        <pc:spChg chg="add del mod">
          <ac:chgData name="arad sefel" userId="1d60b1f53499ab01" providerId="LiveId" clId="{617DD929-327B-4359-BC0A-C7B61DA2DEE1}" dt="2025-11-15T14:47:51.221" v="925" actId="26606"/>
          <ac:spMkLst>
            <pc:docMk/>
            <pc:sldMk cId="2904859117" sldId="258"/>
            <ac:spMk id="3" creationId="{108C6B8E-F85C-7239-2F3C-04BFDD1F54A5}"/>
          </ac:spMkLst>
        </pc:spChg>
        <pc:spChg chg="add del mod">
          <ac:chgData name="arad sefel" userId="1d60b1f53499ab01" providerId="LiveId" clId="{617DD929-327B-4359-BC0A-C7B61DA2DEE1}" dt="2025-11-15T14:26:57.794" v="853" actId="478"/>
          <ac:spMkLst>
            <pc:docMk/>
            <pc:sldMk cId="2904859117" sldId="258"/>
            <ac:spMk id="4" creationId="{9F324515-DDC8-A5B6-2A3E-D752FBFFAA35}"/>
          </ac:spMkLst>
        </pc:spChg>
        <pc:spChg chg="add del mod">
          <ac:chgData name="arad sefel" userId="1d60b1f53499ab01" providerId="LiveId" clId="{617DD929-327B-4359-BC0A-C7B61DA2DEE1}" dt="2025-11-15T12:47:44.384" v="83"/>
          <ac:spMkLst>
            <pc:docMk/>
            <pc:sldMk cId="2904859117" sldId="258"/>
            <ac:spMk id="6" creationId="{7C85A11C-7742-1AA6-C9BE-2A7C2D62DD65}"/>
          </ac:spMkLst>
        </pc:spChg>
        <pc:spChg chg="add mod">
          <ac:chgData name="arad sefel" userId="1d60b1f53499ab01" providerId="LiveId" clId="{617DD929-327B-4359-BC0A-C7B61DA2DEE1}" dt="2025-11-15T13:03:19.578" v="267" actId="27636"/>
          <ac:spMkLst>
            <pc:docMk/>
            <pc:sldMk cId="2904859117" sldId="258"/>
            <ac:spMk id="7" creationId="{4267952D-9C4D-D773-E6F6-FA0740E9725B}"/>
          </ac:spMkLst>
        </pc:spChg>
        <pc:spChg chg="add mod">
          <ac:chgData name="arad sefel" userId="1d60b1f53499ab01" providerId="LiveId" clId="{617DD929-327B-4359-BC0A-C7B61DA2DEE1}" dt="2025-11-15T13:06:31.707" v="324"/>
          <ac:spMkLst>
            <pc:docMk/>
            <pc:sldMk cId="2904859117" sldId="258"/>
            <ac:spMk id="8" creationId="{63C4CCCF-3F67-958B-6068-D5F50DBF8AAE}"/>
          </ac:spMkLst>
        </pc:spChg>
        <pc:spChg chg="add mod">
          <ac:chgData name="arad sefel" userId="1d60b1f53499ab01" providerId="LiveId" clId="{617DD929-327B-4359-BC0A-C7B61DA2DEE1}" dt="2025-11-15T14:26:53.904" v="852" actId="207"/>
          <ac:spMkLst>
            <pc:docMk/>
            <pc:sldMk cId="2904859117" sldId="258"/>
            <ac:spMk id="9" creationId="{A0E4A65B-3438-6C93-4163-93CA26968E3B}"/>
          </ac:spMkLst>
        </pc:spChg>
        <pc:graphicFrameChg chg="add del">
          <ac:chgData name="arad sefel" userId="1d60b1f53499ab01" providerId="LiveId" clId="{617DD929-327B-4359-BC0A-C7B61DA2DEE1}" dt="2025-11-15T14:37:57.896" v="887" actId="26606"/>
          <ac:graphicFrameMkLst>
            <pc:docMk/>
            <pc:sldMk cId="2904859117" sldId="258"/>
            <ac:graphicFrameMk id="12" creationId="{873540E4-1453-7B03-B441-E8EABFAC7318}"/>
          </ac:graphicFrameMkLst>
        </pc:graphicFrameChg>
        <pc:graphicFrameChg chg="add del">
          <ac:chgData name="arad sefel" userId="1d60b1f53499ab01" providerId="LiveId" clId="{617DD929-327B-4359-BC0A-C7B61DA2DEE1}" dt="2025-11-15T14:38:01.974" v="889" actId="26606"/>
          <ac:graphicFrameMkLst>
            <pc:docMk/>
            <pc:sldMk cId="2904859117" sldId="258"/>
            <ac:graphicFrameMk id="14" creationId="{308BA9D2-B58B-2DE8-4E01-0A084FA2B0C9}"/>
          </ac:graphicFrameMkLst>
        </pc:graphicFrameChg>
        <pc:graphicFrameChg chg="add del">
          <ac:chgData name="arad sefel" userId="1d60b1f53499ab01" providerId="LiveId" clId="{617DD929-327B-4359-BC0A-C7B61DA2DEE1}" dt="2025-11-15T14:38:13.279" v="891" actId="26606"/>
          <ac:graphicFrameMkLst>
            <pc:docMk/>
            <pc:sldMk cId="2904859117" sldId="258"/>
            <ac:graphicFrameMk id="16" creationId="{873540E4-1453-7B03-B441-E8EABFAC7318}"/>
          </ac:graphicFrameMkLst>
        </pc:graphicFrameChg>
        <pc:graphicFrameChg chg="add mod modGraphic">
          <ac:chgData name="arad sefel" userId="1d60b1f53499ab01" providerId="LiveId" clId="{617DD929-327B-4359-BC0A-C7B61DA2DEE1}" dt="2025-11-15T14:57:28.852" v="988" actId="14100"/>
          <ac:graphicFrameMkLst>
            <pc:docMk/>
            <pc:sldMk cId="2904859117" sldId="258"/>
            <ac:graphicFrameMk id="23" creationId="{3B87F934-9EEF-C62C-4E5F-340FF8BE46A4}"/>
          </ac:graphicFrameMkLst>
        </pc:graphicFrameChg>
        <pc:picChg chg="add del mod ord">
          <ac:chgData name="arad sefel" userId="1d60b1f53499ab01" providerId="LiveId" clId="{617DD929-327B-4359-BC0A-C7B61DA2DEE1}" dt="2025-11-15T14:37:04.586" v="879" actId="478"/>
          <ac:picMkLst>
            <pc:docMk/>
            <pc:sldMk cId="2904859117" sldId="258"/>
            <ac:picMk id="2" creationId="{595A7F9A-DDCF-D23E-200B-F1053A4F8A45}"/>
          </ac:picMkLst>
        </pc:picChg>
        <pc:picChg chg="add del mod ord">
          <ac:chgData name="arad sefel" userId="1d60b1f53499ab01" providerId="LiveId" clId="{617DD929-327B-4359-BC0A-C7B61DA2DEE1}" dt="2025-11-15T14:38:55.980" v="894" actId="478"/>
          <ac:picMkLst>
            <pc:docMk/>
            <pc:sldMk cId="2904859117" sldId="258"/>
            <ac:picMk id="6" creationId="{81A43645-119B-3809-38E6-331FE7D92B68}"/>
          </ac:picMkLst>
        </pc:picChg>
        <pc:picChg chg="add mod">
          <ac:chgData name="arad sefel" userId="1d60b1f53499ab01" providerId="LiveId" clId="{617DD929-327B-4359-BC0A-C7B61DA2DEE1}" dt="2025-11-15T14:39:01.388" v="895"/>
          <ac:picMkLst>
            <pc:docMk/>
            <pc:sldMk cId="2904859117" sldId="258"/>
            <ac:picMk id="8" creationId="{E052F1F1-AC05-6B7F-983E-215C1FB63563}"/>
          </ac:picMkLst>
        </pc:picChg>
        <pc:picChg chg="add mod ord">
          <ac:chgData name="arad sefel" userId="1d60b1f53499ab01" providerId="LiveId" clId="{617DD929-327B-4359-BC0A-C7B61DA2DEE1}" dt="2025-11-15T14:39:37.163" v="900"/>
          <ac:picMkLst>
            <pc:docMk/>
            <pc:sldMk cId="2904859117" sldId="258"/>
            <ac:picMk id="10" creationId="{C03939DA-670D-858F-A8D8-05B06A4C7772}"/>
          </ac:picMkLst>
        </pc:picChg>
        <pc:picChg chg="add del mod ord">
          <ac:chgData name="arad sefel" userId="1d60b1f53499ab01" providerId="LiveId" clId="{617DD929-327B-4359-BC0A-C7B61DA2DEE1}" dt="2025-11-15T14:29:54.588" v="863" actId="478"/>
          <ac:picMkLst>
            <pc:docMk/>
            <pc:sldMk cId="2904859117" sldId="258"/>
            <ac:picMk id="11" creationId="{506E12A9-14EE-FCA5-E15E-C6EAAD9C55ED}"/>
          </ac:picMkLst>
        </pc:picChg>
        <pc:picChg chg="add del mod ord">
          <ac:chgData name="arad sefel" userId="1d60b1f53499ab01" providerId="LiveId" clId="{617DD929-327B-4359-BC0A-C7B61DA2DEE1}" dt="2025-11-15T14:46:57.128" v="915" actId="478"/>
          <ac:picMkLst>
            <pc:docMk/>
            <pc:sldMk cId="2904859117" sldId="258"/>
            <ac:picMk id="15" creationId="{54B235B8-E928-3769-8B61-E5FAE9A7F0D7}"/>
          </ac:picMkLst>
        </pc:picChg>
        <pc:picChg chg="add mod">
          <ac:chgData name="arad sefel" userId="1d60b1f53499ab01" providerId="LiveId" clId="{617DD929-327B-4359-BC0A-C7B61DA2DEE1}" dt="2025-11-15T14:46:52.866" v="914"/>
          <ac:picMkLst>
            <pc:docMk/>
            <pc:sldMk cId="2904859117" sldId="258"/>
            <ac:picMk id="18" creationId="{67B49BF0-9B6E-C1C3-9019-39CD546DE4A0}"/>
          </ac:picMkLst>
        </pc:picChg>
        <pc:picChg chg="add mod">
          <ac:chgData name="arad sefel" userId="1d60b1f53499ab01" providerId="LiveId" clId="{617DD929-327B-4359-BC0A-C7B61DA2DEE1}" dt="2025-11-15T14:47:02.913" v="920"/>
          <ac:picMkLst>
            <pc:docMk/>
            <pc:sldMk cId="2904859117" sldId="258"/>
            <ac:picMk id="20" creationId="{5623C08E-BF49-EC85-38B7-175A29E53DDE}"/>
          </ac:picMkLst>
        </pc:picChg>
        <pc:picChg chg="add del mod ord">
          <ac:chgData name="arad sefel" userId="1d60b1f53499ab01" providerId="LiveId" clId="{617DD929-327B-4359-BC0A-C7B61DA2DEE1}" dt="2025-11-15T14:56:29.721" v="981" actId="478"/>
          <ac:picMkLst>
            <pc:docMk/>
            <pc:sldMk cId="2904859117" sldId="258"/>
            <ac:picMk id="21" creationId="{1D41A656-0EDE-30CE-31D7-C9C6EA42BA4D}"/>
          </ac:picMkLst>
        </pc:picChg>
        <pc:picChg chg="add mod ord">
          <ac:chgData name="arad sefel" userId="1d60b1f53499ab01" providerId="LiveId" clId="{617DD929-327B-4359-BC0A-C7B61DA2DEE1}" dt="2025-11-15T14:57:37.157" v="989" actId="14100"/>
          <ac:picMkLst>
            <pc:docMk/>
            <pc:sldMk cId="2904859117" sldId="258"/>
            <ac:picMk id="22" creationId="{12147249-2795-3A34-5553-D9D17F018AC3}"/>
          </ac:picMkLst>
        </pc:picChg>
      </pc:sldChg>
      <pc:sldChg chg="addSp delSp modSp mod ord setBg">
        <pc:chgData name="arad sefel" userId="1d60b1f53499ab01" providerId="LiveId" clId="{617DD929-327B-4359-BC0A-C7B61DA2DEE1}" dt="2025-11-16T18:20:44.923" v="1650" actId="20577"/>
        <pc:sldMkLst>
          <pc:docMk/>
          <pc:sldMk cId="2919527162" sldId="259"/>
        </pc:sldMkLst>
        <pc:spChg chg="mod">
          <ac:chgData name="arad sefel" userId="1d60b1f53499ab01" providerId="LiveId" clId="{617DD929-327B-4359-BC0A-C7B61DA2DEE1}" dt="2025-11-15T14:35:04.749" v="877" actId="26606"/>
          <ac:spMkLst>
            <pc:docMk/>
            <pc:sldMk cId="2919527162" sldId="259"/>
            <ac:spMk id="2" creationId="{2306D0BE-0964-3A80-26D2-01715AA273F4}"/>
          </ac:spMkLst>
        </pc:spChg>
        <pc:spChg chg="mod">
          <ac:chgData name="arad sefel" userId="1d60b1f53499ab01" providerId="LiveId" clId="{617DD929-327B-4359-BC0A-C7B61DA2DEE1}" dt="2025-11-16T18:20:44.923" v="1650" actId="20577"/>
          <ac:spMkLst>
            <pc:docMk/>
            <pc:sldMk cId="2919527162" sldId="259"/>
            <ac:spMk id="3" creationId="{57009901-AC0A-3094-DF7D-86DA2E8934E4}"/>
          </ac:spMkLst>
        </pc:spChg>
        <pc:spChg chg="add del mod">
          <ac:chgData name="arad sefel" userId="1d60b1f53499ab01" providerId="LiveId" clId="{617DD929-327B-4359-BC0A-C7B61DA2DEE1}" dt="2025-11-15T14:26:08.927" v="850" actId="478"/>
          <ac:spMkLst>
            <pc:docMk/>
            <pc:sldMk cId="2919527162" sldId="259"/>
            <ac:spMk id="4" creationId="{CFE9DC2F-CBE0-527E-FEA0-9768BC3A6EBB}"/>
          </ac:spMkLst>
        </pc:spChg>
        <pc:spChg chg="add mod">
          <ac:chgData name="arad sefel" userId="1d60b1f53499ab01" providerId="LiveId" clId="{617DD929-327B-4359-BC0A-C7B61DA2DEE1}" dt="2025-11-15T14:35:04.749" v="877" actId="26606"/>
          <ac:spMkLst>
            <pc:docMk/>
            <pc:sldMk cId="2919527162" sldId="259"/>
            <ac:spMk id="5" creationId="{0DFD587A-9E66-4B76-85BE-679A39442DB1}"/>
          </ac:spMkLst>
        </pc:spChg>
        <pc:spChg chg="add del">
          <ac:chgData name="arad sefel" userId="1d60b1f53499ab01" providerId="LiveId" clId="{617DD929-327B-4359-BC0A-C7B61DA2DEE1}" dt="2025-11-15T14:34:39.596" v="870" actId="26606"/>
          <ac:spMkLst>
            <pc:docMk/>
            <pc:sldMk cId="2919527162" sldId="259"/>
            <ac:spMk id="13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34:39.596" v="870" actId="26606"/>
          <ac:spMkLst>
            <pc:docMk/>
            <pc:sldMk cId="2919527162" sldId="259"/>
            <ac:spMk id="15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34:53.094" v="872" actId="26606"/>
          <ac:spMkLst>
            <pc:docMk/>
            <pc:sldMk cId="2919527162" sldId="259"/>
            <ac:spMk id="17" creationId="{79BB35BC-D5C2-4C8B-A22A-A71E6191913B}"/>
          </ac:spMkLst>
        </pc:spChg>
        <pc:spChg chg="add del">
          <ac:chgData name="arad sefel" userId="1d60b1f53499ab01" providerId="LiveId" clId="{617DD929-327B-4359-BC0A-C7B61DA2DEE1}" dt="2025-11-15T14:35:04.730" v="876" actId="26606"/>
          <ac:spMkLst>
            <pc:docMk/>
            <pc:sldMk cId="2919527162" sldId="259"/>
            <ac:spMk id="22" creationId="{79BB35BC-D5C2-4C8B-A22A-A71E6191913B}"/>
          </ac:spMkLst>
        </pc:spChg>
        <pc:spChg chg="add del">
          <ac:chgData name="arad sefel" userId="1d60b1f53499ab01" providerId="LiveId" clId="{617DD929-327B-4359-BC0A-C7B61DA2DEE1}" dt="2025-11-15T14:35:19.030" v="878" actId="26606"/>
          <ac:spMkLst>
            <pc:docMk/>
            <pc:sldMk cId="2919527162" sldId="259"/>
            <ac:spMk id="24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35:19.030" v="878" actId="26606"/>
          <ac:spMkLst>
            <pc:docMk/>
            <pc:sldMk cId="2919527162" sldId="259"/>
            <ac:spMk id="25" creationId="{D1EA859B-E555-4109-94F3-6700E046E008}"/>
          </ac:spMkLst>
        </pc:spChg>
        <pc:spChg chg="add">
          <ac:chgData name="arad sefel" userId="1d60b1f53499ab01" providerId="LiveId" clId="{617DD929-327B-4359-BC0A-C7B61DA2DEE1}" dt="2025-11-15T14:35:19.030" v="878" actId="26606"/>
          <ac:spMkLst>
            <pc:docMk/>
            <pc:sldMk cId="2919527162" sldId="259"/>
            <ac:spMk id="30" creationId="{04812C46-200A-4DEB-A05E-3ED6C68C2387}"/>
          </ac:spMkLst>
        </pc:spChg>
        <pc:spChg chg="add">
          <ac:chgData name="arad sefel" userId="1d60b1f53499ab01" providerId="LiveId" clId="{617DD929-327B-4359-BC0A-C7B61DA2DEE1}" dt="2025-11-15T14:35:19.030" v="878" actId="26606"/>
          <ac:spMkLst>
            <pc:docMk/>
            <pc:sldMk cId="2919527162" sldId="259"/>
            <ac:spMk id="32" creationId="{D1EA859B-E555-4109-94F3-6700E046E008}"/>
          </ac:spMkLst>
        </pc:spChg>
        <pc:grpChg chg="add del">
          <ac:chgData name="arad sefel" userId="1d60b1f53499ab01" providerId="LiveId" clId="{617DD929-327B-4359-BC0A-C7B61DA2DEE1}" dt="2025-11-15T14:35:01.271" v="874" actId="26606"/>
          <ac:grpSpMkLst>
            <pc:docMk/>
            <pc:sldMk cId="2919527162" sldId="259"/>
            <ac:grpSpMk id="19" creationId="{5EFBDE31-BB3E-6CFC-23CD-B5976DA38438}"/>
          </ac:grpSpMkLst>
        </pc:grpChg>
        <pc:picChg chg="add del mod ord">
          <ac:chgData name="arad sefel" userId="1d60b1f53499ab01" providerId="LiveId" clId="{617DD929-327B-4359-BC0A-C7B61DA2DEE1}" dt="2025-11-15T13:33:49.192" v="498" actId="21"/>
          <ac:picMkLst>
            <pc:docMk/>
            <pc:sldMk cId="2919527162" sldId="259"/>
            <ac:picMk id="6" creationId="{2A16D5B4-6A88-F8BE-6DE3-E3B92ED244CE}"/>
          </ac:picMkLst>
        </pc:picChg>
        <pc:picChg chg="add del mod ord">
          <ac:chgData name="arad sefel" userId="1d60b1f53499ab01" providerId="LiveId" clId="{617DD929-327B-4359-BC0A-C7B61DA2DEE1}" dt="2025-11-15T14:34:03.153" v="867" actId="478"/>
          <ac:picMkLst>
            <pc:docMk/>
            <pc:sldMk cId="2919527162" sldId="259"/>
            <ac:picMk id="6" creationId="{C8073F61-4CBA-A773-6B0E-F7426C9F03DF}"/>
          </ac:picMkLst>
        </pc:picChg>
        <pc:picChg chg="add mod ord">
          <ac:chgData name="arad sefel" userId="1d60b1f53499ab01" providerId="LiveId" clId="{617DD929-327B-4359-BC0A-C7B61DA2DEE1}" dt="2025-11-15T14:35:04.749" v="877" actId="26606"/>
          <ac:picMkLst>
            <pc:docMk/>
            <pc:sldMk cId="2919527162" sldId="259"/>
            <ac:picMk id="8" creationId="{204A9702-C0B1-0F34-52C3-7755CC08C782}"/>
          </ac:picMkLst>
        </pc:picChg>
        <pc:picChg chg="add del mod">
          <ac:chgData name="arad sefel" userId="1d60b1f53499ab01" providerId="LiveId" clId="{617DD929-327B-4359-BC0A-C7B61DA2DEE1}" dt="2025-11-15T14:25:38.270" v="845" actId="478"/>
          <ac:picMkLst>
            <pc:docMk/>
            <pc:sldMk cId="2919527162" sldId="259"/>
            <ac:picMk id="1026" creationId="{48EB9F54-6392-5E0D-2BFC-C8E5A944D4F0}"/>
          </ac:picMkLst>
        </pc:picChg>
      </pc:sldChg>
      <pc:sldChg chg="addSp delSp modSp del mod setBg">
        <pc:chgData name="arad sefel" userId="1d60b1f53499ab01" providerId="LiveId" clId="{617DD929-327B-4359-BC0A-C7B61DA2DEE1}" dt="2025-11-15T15:19:03.026" v="1183" actId="47"/>
        <pc:sldMkLst>
          <pc:docMk/>
          <pc:sldMk cId="1962208842" sldId="260"/>
        </pc:sldMkLst>
        <pc:spChg chg="mod">
          <ac:chgData name="arad sefel" userId="1d60b1f53499ab01" providerId="LiveId" clId="{617DD929-327B-4359-BC0A-C7B61DA2DEE1}" dt="2025-11-15T14:06:58.184" v="783" actId="26606"/>
          <ac:spMkLst>
            <pc:docMk/>
            <pc:sldMk cId="1962208842" sldId="260"/>
            <ac:spMk id="2" creationId="{B7C1F654-8C0A-389E-720D-56E5B3276096}"/>
          </ac:spMkLst>
        </pc:spChg>
        <pc:spChg chg="add del mod ord">
          <ac:chgData name="arad sefel" userId="1d60b1f53499ab01" providerId="LiveId" clId="{617DD929-327B-4359-BC0A-C7B61DA2DEE1}" dt="2025-11-15T14:06:58.184" v="783" actId="26606"/>
          <ac:spMkLst>
            <pc:docMk/>
            <pc:sldMk cId="1962208842" sldId="260"/>
            <ac:spMk id="3" creationId="{5611E24E-CA0F-140C-0241-977A4A4B6405}"/>
          </ac:spMkLst>
        </pc:spChg>
        <pc:spChg chg="add del">
          <ac:chgData name="arad sefel" userId="1d60b1f53499ab01" providerId="LiveId" clId="{617DD929-327B-4359-BC0A-C7B61DA2DEE1}" dt="2025-11-15T13:52:55.737" v="704" actId="26606"/>
          <ac:spMkLst>
            <pc:docMk/>
            <pc:sldMk cId="1962208842" sldId="260"/>
            <ac:spMk id="5124" creationId="{45D37F4E-DDB4-456B-97E0-9937730A039F}"/>
          </ac:spMkLst>
        </pc:spChg>
        <pc:spChg chg="add del">
          <ac:chgData name="arad sefel" userId="1d60b1f53499ab01" providerId="LiveId" clId="{617DD929-327B-4359-BC0A-C7B61DA2DEE1}" dt="2025-11-15T13:52:55.737" v="704" actId="26606"/>
          <ac:spMkLst>
            <pc:docMk/>
            <pc:sldMk cId="1962208842" sldId="260"/>
            <ac:spMk id="5125" creationId="{B2DD41CD-8F47-4F56-AD12-4E2FF7696987}"/>
          </ac:spMkLst>
        </pc:spChg>
        <pc:spChg chg="add del">
          <ac:chgData name="arad sefel" userId="1d60b1f53499ab01" providerId="LiveId" clId="{617DD929-327B-4359-BC0A-C7B61DA2DEE1}" dt="2025-11-15T13:54:25.176" v="726" actId="26606"/>
          <ac:spMkLst>
            <pc:docMk/>
            <pc:sldMk cId="1962208842" sldId="260"/>
            <ac:spMk id="5126" creationId="{79BB35BC-D5C2-4C8B-A22A-A71E6191913B}"/>
          </ac:spMkLst>
        </pc:spChg>
        <pc:spChg chg="add del">
          <ac:chgData name="arad sefel" userId="1d60b1f53499ab01" providerId="LiveId" clId="{617DD929-327B-4359-BC0A-C7B61DA2DEE1}" dt="2025-11-15T13:51:31.343" v="694" actId="26606"/>
          <ac:spMkLst>
            <pc:docMk/>
            <pc:sldMk cId="1962208842" sldId="260"/>
            <ac:spMk id="5127" creationId="{F13C74B1-5B17-4795-BED0-7140497B445A}"/>
          </ac:spMkLst>
        </pc:spChg>
        <pc:spChg chg="add del">
          <ac:chgData name="arad sefel" userId="1d60b1f53499ab01" providerId="LiveId" clId="{617DD929-327B-4359-BC0A-C7B61DA2DEE1}" dt="2025-11-15T14:06:58.184" v="783" actId="26606"/>
          <ac:spMkLst>
            <pc:docMk/>
            <pc:sldMk cId="1962208842" sldId="260"/>
            <ac:spMk id="5128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3:51:31.343" v="694" actId="26606"/>
          <ac:spMkLst>
            <pc:docMk/>
            <pc:sldMk cId="1962208842" sldId="260"/>
            <ac:spMk id="5129" creationId="{D4974D33-8DC5-464E-8C6D-BE58F0669C17}"/>
          </ac:spMkLst>
        </pc:spChg>
        <pc:spChg chg="add del">
          <ac:chgData name="arad sefel" userId="1d60b1f53499ab01" providerId="LiveId" clId="{617DD929-327B-4359-BC0A-C7B61DA2DEE1}" dt="2025-11-15T14:06:58.184" v="783" actId="26606"/>
          <ac:spMkLst>
            <pc:docMk/>
            <pc:sldMk cId="1962208842" sldId="260"/>
            <ac:spMk id="5130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3:51:46.977" v="696" actId="26606"/>
          <ac:spMkLst>
            <pc:docMk/>
            <pc:sldMk cId="1962208842" sldId="260"/>
            <ac:spMk id="5131" creationId="{9F7D5CDA-D291-4307-BF55-1381FED29634}"/>
          </ac:spMkLst>
        </pc:spChg>
        <pc:spChg chg="add del">
          <ac:chgData name="arad sefel" userId="1d60b1f53499ab01" providerId="LiveId" clId="{617DD929-327B-4359-BC0A-C7B61DA2DEE1}" dt="2025-11-15T14:06:58.184" v="783" actId="26606"/>
          <ac:spMkLst>
            <pc:docMk/>
            <pc:sldMk cId="1962208842" sldId="260"/>
            <ac:spMk id="5134" creationId="{9AA72BD9-2C5A-4EDC-931F-5AA08EACA0F3}"/>
          </ac:spMkLst>
        </pc:spChg>
        <pc:spChg chg="add del">
          <ac:chgData name="arad sefel" userId="1d60b1f53499ab01" providerId="LiveId" clId="{617DD929-327B-4359-BC0A-C7B61DA2DEE1}" dt="2025-11-15T14:03:14.720" v="746" actId="26606"/>
          <ac:spMkLst>
            <pc:docMk/>
            <pc:sldMk cId="1962208842" sldId="260"/>
            <ac:spMk id="5135" creationId="{B95B9BA8-1D69-4796-85F5-B6D0BD52354B}"/>
          </ac:spMkLst>
        </pc:spChg>
        <pc:spChg chg="add del">
          <ac:chgData name="arad sefel" userId="1d60b1f53499ab01" providerId="LiveId" clId="{617DD929-327B-4359-BC0A-C7B61DA2DEE1}" dt="2025-11-15T14:06:58.184" v="783" actId="26606"/>
          <ac:spMkLst>
            <pc:docMk/>
            <pc:sldMk cId="1962208842" sldId="260"/>
            <ac:spMk id="5136" creationId="{DD3981AC-7B61-4947-BCF3-F7AA7FA385B9}"/>
          </ac:spMkLst>
        </pc:spChg>
        <pc:spChg chg="add del">
          <ac:chgData name="arad sefel" userId="1d60b1f53499ab01" providerId="LiveId" clId="{617DD929-327B-4359-BC0A-C7B61DA2DEE1}" dt="2025-11-15T14:06:58.184" v="783" actId="26606"/>
          <ac:spMkLst>
            <pc:docMk/>
            <pc:sldMk cId="1962208842" sldId="260"/>
            <ac:spMk id="5138" creationId="{7A5F0580-5EE9-419F-96EE-B6529EF6E7D0}"/>
          </ac:spMkLst>
        </pc:spChg>
        <pc:spChg chg="add del">
          <ac:chgData name="arad sefel" userId="1d60b1f53499ab01" providerId="LiveId" clId="{617DD929-327B-4359-BC0A-C7B61DA2DEE1}" dt="2025-11-15T14:06:58.184" v="783" actId="26606"/>
          <ac:spMkLst>
            <pc:docMk/>
            <pc:sldMk cId="1962208842" sldId="260"/>
            <ac:spMk id="5139" creationId="{55D4142C-5077-457F-A6AD-3FECFDB39685}"/>
          </ac:spMkLst>
        </pc:spChg>
        <pc:spChg chg="add del">
          <ac:chgData name="arad sefel" userId="1d60b1f53499ab01" providerId="LiveId" clId="{617DD929-327B-4359-BC0A-C7B61DA2DEE1}" dt="2025-11-15T14:03:28.161" v="748" actId="26606"/>
          <ac:spMkLst>
            <pc:docMk/>
            <pc:sldMk cId="1962208842" sldId="260"/>
            <ac:spMk id="5141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3:28.161" v="748" actId="26606"/>
          <ac:spMkLst>
            <pc:docMk/>
            <pc:sldMk cId="1962208842" sldId="260"/>
            <ac:spMk id="5142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3:39.471" v="750" actId="26606"/>
          <ac:spMkLst>
            <pc:docMk/>
            <pc:sldMk cId="1962208842" sldId="260"/>
            <ac:spMk id="5144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3:39.471" v="750" actId="26606"/>
          <ac:spMkLst>
            <pc:docMk/>
            <pc:sldMk cId="1962208842" sldId="260"/>
            <ac:spMk id="5145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3:41.704" v="752" actId="26606"/>
          <ac:spMkLst>
            <pc:docMk/>
            <pc:sldMk cId="1962208842" sldId="260"/>
            <ac:spMk id="5148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3:41.704" v="752" actId="26606"/>
          <ac:spMkLst>
            <pc:docMk/>
            <pc:sldMk cId="1962208842" sldId="260"/>
            <ac:spMk id="5149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4:05.035" v="754" actId="26606"/>
          <ac:spMkLst>
            <pc:docMk/>
            <pc:sldMk cId="1962208842" sldId="260"/>
            <ac:spMk id="5152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4:05.035" v="754" actId="26606"/>
          <ac:spMkLst>
            <pc:docMk/>
            <pc:sldMk cId="1962208842" sldId="260"/>
            <ac:spMk id="5153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4:06.645" v="756" actId="26606"/>
          <ac:spMkLst>
            <pc:docMk/>
            <pc:sldMk cId="1962208842" sldId="260"/>
            <ac:spMk id="5156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4:06.645" v="756" actId="26606"/>
          <ac:spMkLst>
            <pc:docMk/>
            <pc:sldMk cId="1962208842" sldId="260"/>
            <ac:spMk id="5157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6:24.153" v="781" actId="26606"/>
          <ac:spMkLst>
            <pc:docMk/>
            <pc:sldMk cId="1962208842" sldId="260"/>
            <ac:spMk id="5160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6:24.153" v="781" actId="26606"/>
          <ac:spMkLst>
            <pc:docMk/>
            <pc:sldMk cId="1962208842" sldId="260"/>
            <ac:spMk id="5161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5:55.903" v="773" actId="26606"/>
          <ac:spMkLst>
            <pc:docMk/>
            <pc:sldMk cId="1962208842" sldId="260"/>
            <ac:spMk id="5169" creationId="{E81BF4F6-F2CF-4984-9D14-D6966D92F99F}"/>
          </ac:spMkLst>
        </pc:spChg>
        <pc:spChg chg="add del">
          <ac:chgData name="arad sefel" userId="1d60b1f53499ab01" providerId="LiveId" clId="{617DD929-327B-4359-BC0A-C7B61DA2DEE1}" dt="2025-11-15T14:04:49.979" v="769" actId="26606"/>
          <ac:spMkLst>
            <pc:docMk/>
            <pc:sldMk cId="1962208842" sldId="260"/>
            <ac:spMk id="5171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4:49.979" v="769" actId="26606"/>
          <ac:spMkLst>
            <pc:docMk/>
            <pc:sldMk cId="1962208842" sldId="260"/>
            <ac:spMk id="5172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5:05.548" v="771" actId="26606"/>
          <ac:spMkLst>
            <pc:docMk/>
            <pc:sldMk cId="1962208842" sldId="260"/>
            <ac:spMk id="5174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5:05.548" v="771" actId="26606"/>
          <ac:spMkLst>
            <pc:docMk/>
            <pc:sldMk cId="1962208842" sldId="260"/>
            <ac:spMk id="5175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5:55.903" v="773" actId="26606"/>
          <ac:spMkLst>
            <pc:docMk/>
            <pc:sldMk cId="1962208842" sldId="260"/>
            <ac:spMk id="5177" creationId="{C0763A76-9F1C-4FC5-82B7-DD475DA461B2}"/>
          </ac:spMkLst>
        </pc:spChg>
        <pc:spChg chg="add del">
          <ac:chgData name="arad sefel" userId="1d60b1f53499ab01" providerId="LiveId" clId="{617DD929-327B-4359-BC0A-C7B61DA2DEE1}" dt="2025-11-15T14:06:05.136" v="775" actId="26606"/>
          <ac:spMkLst>
            <pc:docMk/>
            <pc:sldMk cId="1962208842" sldId="260"/>
            <ac:spMk id="5179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6:05.136" v="775" actId="26606"/>
          <ac:spMkLst>
            <pc:docMk/>
            <pc:sldMk cId="1962208842" sldId="260"/>
            <ac:spMk id="5180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6:16.934" v="777" actId="26606"/>
          <ac:spMkLst>
            <pc:docMk/>
            <pc:sldMk cId="1962208842" sldId="260"/>
            <ac:spMk id="5182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06:16.934" v="777" actId="26606"/>
          <ac:spMkLst>
            <pc:docMk/>
            <pc:sldMk cId="1962208842" sldId="260"/>
            <ac:spMk id="5183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06:20.916" v="779" actId="26606"/>
          <ac:spMkLst>
            <pc:docMk/>
            <pc:sldMk cId="1962208842" sldId="260"/>
            <ac:spMk id="5185" creationId="{C0763A76-9F1C-4FC5-82B7-DD475DA461B2}"/>
          </ac:spMkLst>
        </pc:spChg>
        <pc:spChg chg="add del">
          <ac:chgData name="arad sefel" userId="1d60b1f53499ab01" providerId="LiveId" clId="{617DD929-327B-4359-BC0A-C7B61DA2DEE1}" dt="2025-11-15T14:06:20.916" v="779" actId="26606"/>
          <ac:spMkLst>
            <pc:docMk/>
            <pc:sldMk cId="1962208842" sldId="260"/>
            <ac:spMk id="5186" creationId="{E81BF4F6-F2CF-4984-9D14-D6966D92F99F}"/>
          </ac:spMkLst>
        </pc:spChg>
        <pc:grpChg chg="add del">
          <ac:chgData name="arad sefel" userId="1d60b1f53499ab01" providerId="LiveId" clId="{617DD929-327B-4359-BC0A-C7B61DA2DEE1}" dt="2025-11-15T13:51:49.020" v="698" actId="26606"/>
          <ac:grpSpMkLst>
            <pc:docMk/>
            <pc:sldMk cId="1962208842" sldId="260"/>
            <ac:grpSpMk id="5133" creationId="{6258F736-B256-8039-9DC6-F4E49A5C5AD5}"/>
          </ac:grpSpMkLst>
        </pc:grpChg>
        <pc:grpChg chg="add del">
          <ac:chgData name="arad sefel" userId="1d60b1f53499ab01" providerId="LiveId" clId="{617DD929-327B-4359-BC0A-C7B61DA2DEE1}" dt="2025-11-15T14:03:14.720" v="746" actId="26606"/>
          <ac:grpSpMkLst>
            <pc:docMk/>
            <pc:sldMk cId="1962208842" sldId="260"/>
            <ac:grpSpMk id="5137" creationId="{23705FF7-CAB4-430F-A07B-AF2245F17F1C}"/>
          </ac:grpSpMkLst>
        </pc:grpChg>
        <pc:grpChg chg="add del">
          <ac:chgData name="arad sefel" userId="1d60b1f53499ab01" providerId="LiveId" clId="{617DD929-327B-4359-BC0A-C7B61DA2DEE1}" dt="2025-11-15T14:04:40.917" v="767" actId="26606"/>
          <ac:grpSpMkLst>
            <pc:docMk/>
            <pc:sldMk cId="1962208842" sldId="260"/>
            <ac:grpSpMk id="5167" creationId="{C54A2A4D-19EF-3552-F383-6AD9587C8AFC}"/>
          </ac:grpSpMkLst>
        </pc:grpChg>
        <pc:graphicFrameChg chg="add del">
          <ac:chgData name="arad sefel" userId="1d60b1f53499ab01" providerId="LiveId" clId="{617DD929-327B-4359-BC0A-C7B61DA2DEE1}" dt="2025-11-15T14:03:28.161" v="748" actId="26606"/>
          <ac:graphicFrameMkLst>
            <pc:docMk/>
            <pc:sldMk cId="1962208842" sldId="260"/>
            <ac:graphicFrameMk id="5132" creationId="{EF8CFB14-A30E-A0A9-D77F-4BCCB6D5BF18}"/>
          </ac:graphicFrameMkLst>
        </pc:graphicFrameChg>
        <pc:graphicFrameChg chg="add del">
          <ac:chgData name="arad sefel" userId="1d60b1f53499ab01" providerId="LiveId" clId="{617DD929-327B-4359-BC0A-C7B61DA2DEE1}" dt="2025-11-15T14:03:39.471" v="750" actId="26606"/>
          <ac:graphicFrameMkLst>
            <pc:docMk/>
            <pc:sldMk cId="1962208842" sldId="260"/>
            <ac:graphicFrameMk id="5146" creationId="{A58FE149-9C95-7388-8A21-056C455F0DD7}"/>
          </ac:graphicFrameMkLst>
        </pc:graphicFrameChg>
        <pc:graphicFrameChg chg="add del">
          <ac:chgData name="arad sefel" userId="1d60b1f53499ab01" providerId="LiveId" clId="{617DD929-327B-4359-BC0A-C7B61DA2DEE1}" dt="2025-11-15T14:03:41.704" v="752" actId="26606"/>
          <ac:graphicFrameMkLst>
            <pc:docMk/>
            <pc:sldMk cId="1962208842" sldId="260"/>
            <ac:graphicFrameMk id="5150" creationId="{787805F3-AFD8-CC2C-E9DC-BE20C8AC9302}"/>
          </ac:graphicFrameMkLst>
        </pc:graphicFrameChg>
        <pc:graphicFrameChg chg="add del">
          <ac:chgData name="arad sefel" userId="1d60b1f53499ab01" providerId="LiveId" clId="{617DD929-327B-4359-BC0A-C7B61DA2DEE1}" dt="2025-11-15T14:04:05.035" v="754" actId="26606"/>
          <ac:graphicFrameMkLst>
            <pc:docMk/>
            <pc:sldMk cId="1962208842" sldId="260"/>
            <ac:graphicFrameMk id="5154" creationId="{A58FE149-9C95-7388-8A21-056C455F0DD7}"/>
          </ac:graphicFrameMkLst>
        </pc:graphicFrameChg>
        <pc:graphicFrameChg chg="add del">
          <ac:chgData name="arad sefel" userId="1d60b1f53499ab01" providerId="LiveId" clId="{617DD929-327B-4359-BC0A-C7B61DA2DEE1}" dt="2025-11-15T14:04:06.645" v="756" actId="26606"/>
          <ac:graphicFrameMkLst>
            <pc:docMk/>
            <pc:sldMk cId="1962208842" sldId="260"/>
            <ac:graphicFrameMk id="5158" creationId="{E8012740-1744-3646-4E6E-DB333F4C3DE1}"/>
          </ac:graphicFrameMkLst>
        </pc:graphicFrameChg>
        <pc:graphicFrameChg chg="add del mod modGraphic">
          <ac:chgData name="arad sefel" userId="1d60b1f53499ab01" providerId="LiveId" clId="{617DD929-327B-4359-BC0A-C7B61DA2DEE1}" dt="2025-11-15T14:06:24.153" v="781" actId="26606"/>
          <ac:graphicFrameMkLst>
            <pc:docMk/>
            <pc:sldMk cId="1962208842" sldId="260"/>
            <ac:graphicFrameMk id="5162" creationId="{787805F3-AFD8-CC2C-E9DC-BE20C8AC9302}"/>
          </ac:graphicFrameMkLst>
        </pc:graphicFrameChg>
        <pc:picChg chg="add mod ord">
          <ac:chgData name="arad sefel" userId="1d60b1f53499ab01" providerId="LiveId" clId="{617DD929-327B-4359-BC0A-C7B61DA2DEE1}" dt="2025-11-15T13:35:43.073" v="506" actId="171"/>
          <ac:picMkLst>
            <pc:docMk/>
            <pc:sldMk cId="1962208842" sldId="260"/>
            <ac:picMk id="4" creationId="{D37B7876-352C-1D43-8439-C6F04B73F824}"/>
          </ac:picMkLst>
        </pc:picChg>
        <pc:picChg chg="add del mod ord">
          <ac:chgData name="arad sefel" userId="1d60b1f53499ab01" providerId="LiveId" clId="{617DD929-327B-4359-BC0A-C7B61DA2DEE1}" dt="2025-11-15T13:41:04.317" v="656" actId="478"/>
          <ac:picMkLst>
            <pc:docMk/>
            <pc:sldMk cId="1962208842" sldId="260"/>
            <ac:picMk id="5" creationId="{A73E8BD3-C1FB-F67C-3887-8E44944120CC}"/>
          </ac:picMkLst>
        </pc:picChg>
        <pc:picChg chg="add mod ord">
          <ac:chgData name="arad sefel" userId="1d60b1f53499ab01" providerId="LiveId" clId="{617DD929-327B-4359-BC0A-C7B61DA2DEE1}" dt="2025-11-15T14:06:58.184" v="783" actId="26606"/>
          <ac:picMkLst>
            <pc:docMk/>
            <pc:sldMk cId="1962208842" sldId="260"/>
            <ac:picMk id="5122" creationId="{7B9087CC-6125-A915-E834-6F6A2A61C599}"/>
          </ac:picMkLst>
        </pc:picChg>
      </pc:sldChg>
      <pc:sldChg chg="addSp delSp modSp mod setBg">
        <pc:chgData name="arad sefel" userId="1d60b1f53499ab01" providerId="LiveId" clId="{617DD929-327B-4359-BC0A-C7B61DA2DEE1}" dt="2025-11-16T18:22:00.840" v="1665" actId="20577"/>
        <pc:sldMkLst>
          <pc:docMk/>
          <pc:sldMk cId="1296553936" sldId="261"/>
        </pc:sldMkLst>
        <pc:spChg chg="mod">
          <ac:chgData name="arad sefel" userId="1d60b1f53499ab01" providerId="LiveId" clId="{617DD929-327B-4359-BC0A-C7B61DA2DEE1}" dt="2025-11-15T15:38:50.524" v="1364" actId="1076"/>
          <ac:spMkLst>
            <pc:docMk/>
            <pc:sldMk cId="1296553936" sldId="261"/>
            <ac:spMk id="2" creationId="{99AFFB47-727A-36B7-EA39-7B68367564F3}"/>
          </ac:spMkLst>
        </pc:spChg>
        <pc:spChg chg="mod ord">
          <ac:chgData name="arad sefel" userId="1d60b1f53499ab01" providerId="LiveId" clId="{617DD929-327B-4359-BC0A-C7B61DA2DEE1}" dt="2025-11-16T18:22:00.840" v="1665" actId="20577"/>
          <ac:spMkLst>
            <pc:docMk/>
            <pc:sldMk cId="1296553936" sldId="261"/>
            <ac:spMk id="3" creationId="{A780FB99-8331-75FA-1773-96CA81E83BDC}"/>
          </ac:spMkLst>
        </pc:spChg>
        <pc:spChg chg="add del">
          <ac:chgData name="arad sefel" userId="1d60b1f53499ab01" providerId="LiveId" clId="{617DD929-327B-4359-BC0A-C7B61DA2DEE1}" dt="2025-11-15T15:37:55.997" v="1348" actId="26606"/>
          <ac:spMkLst>
            <pc:docMk/>
            <pc:sldMk cId="1296553936" sldId="261"/>
            <ac:spMk id="10" creationId="{79BB35BC-D5C2-4C8B-A22A-A71E6191913B}"/>
          </ac:spMkLst>
        </pc:spChg>
        <pc:spChg chg="add del">
          <ac:chgData name="arad sefel" userId="1d60b1f53499ab01" providerId="LiveId" clId="{617DD929-327B-4359-BC0A-C7B61DA2DEE1}" dt="2025-11-15T15:38:09.333" v="1350" actId="26606"/>
          <ac:spMkLst>
            <pc:docMk/>
            <pc:sldMk cId="1296553936" sldId="261"/>
            <ac:spMk id="12" creationId="{3F0B8CEB-8279-4E5E-A0CE-1FC9F71736F2}"/>
          </ac:spMkLst>
        </pc:spChg>
        <pc:spChg chg="add del">
          <ac:chgData name="arad sefel" userId="1d60b1f53499ab01" providerId="LiveId" clId="{617DD929-327B-4359-BC0A-C7B61DA2DEE1}" dt="2025-11-15T15:38:09.333" v="1350" actId="26606"/>
          <ac:spMkLst>
            <pc:docMk/>
            <pc:sldMk cId="1296553936" sldId="261"/>
            <ac:spMk id="13" creationId="{23E547B5-89CF-4EC0-96DE-25771AED0799}"/>
          </ac:spMkLst>
        </pc:spChg>
        <pc:spChg chg="add">
          <ac:chgData name="arad sefel" userId="1d60b1f53499ab01" providerId="LiveId" clId="{617DD929-327B-4359-BC0A-C7B61DA2DEE1}" dt="2025-11-15T15:38:09.333" v="1351" actId="26606"/>
          <ac:spMkLst>
            <pc:docMk/>
            <pc:sldMk cId="1296553936" sldId="261"/>
            <ac:spMk id="15" creationId="{04812C46-200A-4DEB-A05E-3ED6C68C2387}"/>
          </ac:spMkLst>
        </pc:spChg>
        <pc:spChg chg="add">
          <ac:chgData name="arad sefel" userId="1d60b1f53499ab01" providerId="LiveId" clId="{617DD929-327B-4359-BC0A-C7B61DA2DEE1}" dt="2025-11-15T15:38:09.333" v="1351" actId="26606"/>
          <ac:spMkLst>
            <pc:docMk/>
            <pc:sldMk cId="1296553936" sldId="261"/>
            <ac:spMk id="16" creationId="{D1EA859B-E555-4109-94F3-6700E046E008}"/>
          </ac:spMkLst>
        </pc:spChg>
        <pc:picChg chg="add mod ord">
          <ac:chgData name="arad sefel" userId="1d60b1f53499ab01" providerId="LiveId" clId="{617DD929-327B-4359-BC0A-C7B61DA2DEE1}" dt="2025-11-15T15:38:09.333" v="1351" actId="26606"/>
          <ac:picMkLst>
            <pc:docMk/>
            <pc:sldMk cId="1296553936" sldId="261"/>
            <ac:picMk id="5" creationId="{90D86F4F-2D8E-9D81-78C0-407F35952518}"/>
          </ac:picMkLst>
        </pc:picChg>
      </pc:sldChg>
      <pc:sldChg chg="addSp delSp modSp mod setBg">
        <pc:chgData name="arad sefel" userId="1d60b1f53499ab01" providerId="LiveId" clId="{617DD929-327B-4359-BC0A-C7B61DA2DEE1}" dt="2025-11-15T15:45:19.921" v="1395"/>
        <pc:sldMkLst>
          <pc:docMk/>
          <pc:sldMk cId="3618617644" sldId="262"/>
        </pc:sldMkLst>
        <pc:spChg chg="mod">
          <ac:chgData name="arad sefel" userId="1d60b1f53499ab01" providerId="LiveId" clId="{617DD929-327B-4359-BC0A-C7B61DA2DEE1}" dt="2025-11-15T15:44:26.876" v="1393" actId="20577"/>
          <ac:spMkLst>
            <pc:docMk/>
            <pc:sldMk cId="3618617644" sldId="262"/>
            <ac:spMk id="2" creationId="{17A50C59-9164-9D59-CA23-60F560C07D06}"/>
          </ac:spMkLst>
        </pc:spChg>
        <pc:spChg chg="del mod">
          <ac:chgData name="arad sefel" userId="1d60b1f53499ab01" providerId="LiveId" clId="{617DD929-327B-4359-BC0A-C7B61DA2DEE1}" dt="2025-11-15T15:42:56.932" v="1380" actId="478"/>
          <ac:spMkLst>
            <pc:docMk/>
            <pc:sldMk cId="3618617644" sldId="262"/>
            <ac:spMk id="3" creationId="{411F6117-41A5-52EE-0E43-D397C41C9797}"/>
          </ac:spMkLst>
        </pc:spChg>
        <pc:spChg chg="add">
          <ac:chgData name="arad sefel" userId="1d60b1f53499ab01" providerId="LiveId" clId="{617DD929-327B-4359-BC0A-C7B61DA2DEE1}" dt="2025-11-15T15:43:36.393" v="1388" actId="26606"/>
          <ac:spMkLst>
            <pc:docMk/>
            <pc:sldMk cId="3618617644" sldId="262"/>
            <ac:spMk id="10" creationId="{C1DD1A8A-57D5-4A81-AD04-532B043C5611}"/>
          </ac:spMkLst>
        </pc:spChg>
        <pc:spChg chg="add">
          <ac:chgData name="arad sefel" userId="1d60b1f53499ab01" providerId="LiveId" clId="{617DD929-327B-4359-BC0A-C7B61DA2DEE1}" dt="2025-11-15T15:43:36.393" v="1388" actId="26606"/>
          <ac:spMkLst>
            <pc:docMk/>
            <pc:sldMk cId="3618617644" sldId="262"/>
            <ac:spMk id="12" creationId="{007891EC-4501-44ED-A8C8-B11B6DB767AB}"/>
          </ac:spMkLst>
        </pc:spChg>
        <pc:picChg chg="add mod ord">
          <ac:chgData name="arad sefel" userId="1d60b1f53499ab01" providerId="LiveId" clId="{617DD929-327B-4359-BC0A-C7B61DA2DEE1}" dt="2025-11-15T15:45:19.921" v="1395"/>
          <ac:picMkLst>
            <pc:docMk/>
            <pc:sldMk cId="3618617644" sldId="262"/>
            <ac:picMk id="5" creationId="{0A2295AD-E9F4-975C-5726-639DBDD8445E}"/>
          </ac:picMkLst>
        </pc:picChg>
      </pc:sldChg>
      <pc:sldChg chg="addSp delSp modSp mod setBg">
        <pc:chgData name="arad sefel" userId="1d60b1f53499ab01" providerId="LiveId" clId="{617DD929-327B-4359-BC0A-C7B61DA2DEE1}" dt="2025-11-16T18:19:35.756" v="1637" actId="20577"/>
        <pc:sldMkLst>
          <pc:docMk/>
          <pc:sldMk cId="2943619939" sldId="263"/>
        </pc:sldMkLst>
        <pc:spChg chg="del mod">
          <ac:chgData name="arad sefel" userId="1d60b1f53499ab01" providerId="LiveId" clId="{617DD929-327B-4359-BC0A-C7B61DA2DEE1}" dt="2025-11-15T13:18:46.650" v="395" actId="478"/>
          <ac:spMkLst>
            <pc:docMk/>
            <pc:sldMk cId="2943619939" sldId="263"/>
            <ac:spMk id="2" creationId="{EC2ED8B6-D5DC-8461-1DD9-3392072056D4}"/>
          </ac:spMkLst>
        </pc:spChg>
        <pc:spChg chg="mod ord">
          <ac:chgData name="arad sefel" userId="1d60b1f53499ab01" providerId="LiveId" clId="{617DD929-327B-4359-BC0A-C7B61DA2DEE1}" dt="2025-11-16T18:19:35.756" v="1637" actId="20577"/>
          <ac:spMkLst>
            <pc:docMk/>
            <pc:sldMk cId="2943619939" sldId="263"/>
            <ac:spMk id="3" creationId="{787ACC98-01EE-49DC-C91C-6F3774263C29}"/>
          </ac:spMkLst>
        </pc:spChg>
        <pc:spChg chg="add del mod">
          <ac:chgData name="arad sefel" userId="1d60b1f53499ab01" providerId="LiveId" clId="{617DD929-327B-4359-BC0A-C7B61DA2DEE1}" dt="2025-11-15T13:19:07.868" v="396" actId="478"/>
          <ac:spMkLst>
            <pc:docMk/>
            <pc:sldMk cId="2943619939" sldId="263"/>
            <ac:spMk id="5" creationId="{BD6617DF-4F89-5F07-8F3F-3ECD5BECEB39}"/>
          </ac:spMkLst>
        </pc:spChg>
        <pc:spChg chg="add del mod">
          <ac:chgData name="arad sefel" userId="1d60b1f53499ab01" providerId="LiveId" clId="{617DD929-327B-4359-BC0A-C7B61DA2DEE1}" dt="2025-11-15T14:21:57.014" v="815" actId="478"/>
          <ac:spMkLst>
            <pc:docMk/>
            <pc:sldMk cId="2943619939" sldId="263"/>
            <ac:spMk id="6" creationId="{2FDE148B-2C16-C108-83DE-BAF8D357EF98}"/>
          </ac:spMkLst>
        </pc:spChg>
        <pc:spChg chg="add mod">
          <ac:chgData name="arad sefel" userId="1d60b1f53499ab01" providerId="LiveId" clId="{617DD929-327B-4359-BC0A-C7B61DA2DEE1}" dt="2025-11-15T14:24:36.304" v="843" actId="14100"/>
          <ac:spMkLst>
            <pc:docMk/>
            <pc:sldMk cId="2943619939" sldId="263"/>
            <ac:spMk id="7" creationId="{39AA7D11-B3F8-BAD7-50B7-91C8E10DEB40}"/>
          </ac:spMkLst>
        </pc:spChg>
        <pc:spChg chg="add">
          <ac:chgData name="arad sefel" userId="1d60b1f53499ab01" providerId="LiveId" clId="{617DD929-327B-4359-BC0A-C7B61DA2DEE1}" dt="2025-11-15T14:22:12.645" v="816" actId="26606"/>
          <ac:spMkLst>
            <pc:docMk/>
            <pc:sldMk cId="2943619939" sldId="263"/>
            <ac:spMk id="9" creationId="{04812C46-200A-4DEB-A05E-3ED6C68C2387}"/>
          </ac:spMkLst>
        </pc:spChg>
        <pc:spChg chg="add">
          <ac:chgData name="arad sefel" userId="1d60b1f53499ab01" providerId="LiveId" clId="{617DD929-327B-4359-BC0A-C7B61DA2DEE1}" dt="2025-11-15T14:22:12.645" v="816" actId="26606"/>
          <ac:spMkLst>
            <pc:docMk/>
            <pc:sldMk cId="2943619939" sldId="263"/>
            <ac:spMk id="14" creationId="{D1EA859B-E555-4109-94F3-6700E046E008}"/>
          </ac:spMkLst>
        </pc:spChg>
        <pc:picChg chg="add mod">
          <ac:chgData name="arad sefel" userId="1d60b1f53499ab01" providerId="LiveId" clId="{617DD929-327B-4359-BC0A-C7B61DA2DEE1}" dt="2025-11-15T14:20:32.367" v="811"/>
          <ac:picMkLst>
            <pc:docMk/>
            <pc:sldMk cId="2943619939" sldId="263"/>
            <ac:picMk id="2" creationId="{5BCFAD2E-65DF-D21E-6672-B22C2D18A79A}"/>
          </ac:picMkLst>
        </pc:picChg>
        <pc:picChg chg="add mod ord">
          <ac:chgData name="arad sefel" userId="1d60b1f53499ab01" providerId="LiveId" clId="{617DD929-327B-4359-BC0A-C7B61DA2DEE1}" dt="2025-11-15T14:23:42.302" v="835" actId="1076"/>
          <ac:picMkLst>
            <pc:docMk/>
            <pc:sldMk cId="2943619939" sldId="263"/>
            <ac:picMk id="4" creationId="{E64C6059-8AD3-DB97-9174-CE4DD4C04E95}"/>
          </ac:picMkLst>
        </pc:picChg>
        <pc:picChg chg="add del mod">
          <ac:chgData name="arad sefel" userId="1d60b1f53499ab01" providerId="LiveId" clId="{617DD929-327B-4359-BC0A-C7B61DA2DEE1}" dt="2025-11-15T14:10:48.627" v="784" actId="478"/>
          <ac:picMkLst>
            <pc:docMk/>
            <pc:sldMk cId="2943619939" sldId="263"/>
            <ac:picMk id="8" creationId="{2A16D5B4-6A88-F8BE-6DE3-E3B92ED244CE}"/>
          </ac:picMkLst>
        </pc:picChg>
        <pc:picChg chg="add del mod ord">
          <ac:chgData name="arad sefel" userId="1d60b1f53499ab01" providerId="LiveId" clId="{617DD929-327B-4359-BC0A-C7B61DA2DEE1}" dt="2025-11-15T14:15:20.246" v="794" actId="478"/>
          <ac:picMkLst>
            <pc:docMk/>
            <pc:sldMk cId="2943619939" sldId="263"/>
            <ac:picMk id="10" creationId="{1EFF61C6-0B5E-72AA-649B-11A10892053F}"/>
          </ac:picMkLst>
        </pc:picChg>
        <pc:picChg chg="add del mod ord">
          <ac:chgData name="arad sefel" userId="1d60b1f53499ab01" providerId="LiveId" clId="{617DD929-327B-4359-BC0A-C7B61DA2DEE1}" dt="2025-11-15T14:20:30.371" v="810" actId="478"/>
          <ac:picMkLst>
            <pc:docMk/>
            <pc:sldMk cId="2943619939" sldId="263"/>
            <ac:picMk id="12" creationId="{70E0E805-EBED-CFAE-BBB5-060813BAADAC}"/>
          </ac:picMkLst>
        </pc:picChg>
        <pc:picChg chg="add del mod">
          <ac:chgData name="arad sefel" userId="1d60b1f53499ab01" providerId="LiveId" clId="{617DD929-327B-4359-BC0A-C7B61DA2DEE1}" dt="2025-11-15T13:24:12.204" v="442" actId="478"/>
          <ac:picMkLst>
            <pc:docMk/>
            <pc:sldMk cId="2943619939" sldId="263"/>
            <ac:picMk id="2050" creationId="{0B38BA89-5299-F6F6-E0AA-C9495761C4E3}"/>
          </ac:picMkLst>
        </pc:picChg>
      </pc:sldChg>
      <pc:sldChg chg="addSp delSp modSp mod setBg">
        <pc:chgData name="arad sefel" userId="1d60b1f53499ab01" providerId="LiveId" clId="{617DD929-327B-4359-BC0A-C7B61DA2DEE1}" dt="2025-11-16T18:20:02.992" v="1643" actId="20577"/>
        <pc:sldMkLst>
          <pc:docMk/>
          <pc:sldMk cId="2853800964" sldId="264"/>
        </pc:sldMkLst>
        <pc:spChg chg="mod ord">
          <ac:chgData name="arad sefel" userId="1d60b1f53499ab01" providerId="LiveId" clId="{617DD929-327B-4359-BC0A-C7B61DA2DEE1}" dt="2025-11-16T18:12:18.446" v="1626" actId="20577"/>
          <ac:spMkLst>
            <pc:docMk/>
            <pc:sldMk cId="2853800964" sldId="264"/>
            <ac:spMk id="2" creationId="{2D920A21-6DF3-236B-01E9-C3A81D6D93D2}"/>
          </ac:spMkLst>
        </pc:spChg>
        <pc:spChg chg="mod ord">
          <ac:chgData name="arad sefel" userId="1d60b1f53499ab01" providerId="LiveId" clId="{617DD929-327B-4359-BC0A-C7B61DA2DEE1}" dt="2025-11-16T18:20:02.992" v="1643" actId="20577"/>
          <ac:spMkLst>
            <pc:docMk/>
            <pc:sldMk cId="2853800964" sldId="264"/>
            <ac:spMk id="3" creationId="{12FAC26A-B0EE-F175-69B8-77900F8584B8}"/>
          </ac:spMkLst>
        </pc:spChg>
        <pc:spChg chg="add">
          <ac:chgData name="arad sefel" userId="1d60b1f53499ab01" providerId="LiveId" clId="{617DD929-327B-4359-BC0A-C7B61DA2DEE1}" dt="2025-11-15T15:32:19.053" v="1321" actId="26606"/>
          <ac:spMkLst>
            <pc:docMk/>
            <pc:sldMk cId="2853800964" sldId="264"/>
            <ac:spMk id="7" creationId="{04812C46-200A-4DEB-A05E-3ED6C68C2387}"/>
          </ac:spMkLst>
        </pc:spChg>
        <pc:spChg chg="add">
          <ac:chgData name="arad sefel" userId="1d60b1f53499ab01" providerId="LiveId" clId="{617DD929-327B-4359-BC0A-C7B61DA2DEE1}" dt="2025-11-15T15:32:19.053" v="1321" actId="26606"/>
          <ac:spMkLst>
            <pc:docMk/>
            <pc:sldMk cId="2853800964" sldId="264"/>
            <ac:spMk id="12" creationId="{D1EA859B-E555-4109-94F3-6700E046E008}"/>
          </ac:spMkLst>
        </pc:spChg>
        <pc:grpChg chg="add del">
          <ac:chgData name="arad sefel" userId="1d60b1f53499ab01" providerId="LiveId" clId="{617DD929-327B-4359-BC0A-C7B61DA2DEE1}" dt="2025-11-15T15:31:14.191" v="1272" actId="26606"/>
          <ac:grpSpMkLst>
            <pc:docMk/>
            <pc:sldMk cId="2853800964" sldId="264"/>
            <ac:grpSpMk id="10" creationId="{5EFBDE31-BB3E-6CFC-23CD-B5976DA38438}"/>
          </ac:grpSpMkLst>
        </pc:grpChg>
        <pc:grpChg chg="add del">
          <ac:chgData name="arad sefel" userId="1d60b1f53499ab01" providerId="LiveId" clId="{617DD929-327B-4359-BC0A-C7B61DA2DEE1}" dt="2025-11-15T15:31:13.106" v="1271" actId="26606"/>
          <ac:grpSpMkLst>
            <pc:docMk/>
            <pc:sldMk cId="2853800964" sldId="264"/>
            <ac:grpSpMk id="20" creationId="{5EFBDE31-BB3E-6CFC-23CD-B5976DA38438}"/>
          </ac:grpSpMkLst>
        </pc:grpChg>
        <pc:picChg chg="add mod ord">
          <ac:chgData name="arad sefel" userId="1d60b1f53499ab01" providerId="LiveId" clId="{617DD929-327B-4359-BC0A-C7B61DA2DEE1}" dt="2025-11-15T15:39:33.842" v="1371" actId="1076"/>
          <ac:picMkLst>
            <pc:docMk/>
            <pc:sldMk cId="2853800964" sldId="264"/>
            <ac:picMk id="5" creationId="{5C25C109-369B-E947-C658-9B0153267331}"/>
          </ac:picMkLst>
        </pc:picChg>
        <pc:cxnChg chg="add del">
          <ac:chgData name="arad sefel" userId="1d60b1f53499ab01" providerId="LiveId" clId="{617DD929-327B-4359-BC0A-C7B61DA2DEE1}" dt="2025-11-15T15:30:45.718" v="1265" actId="26606"/>
          <ac:cxnSpMkLst>
            <pc:docMk/>
            <pc:sldMk cId="2853800964" sldId="264"/>
            <ac:cxnSpMk id="17" creationId="{249EDD1B-F94D-B4E6-ACAA-566B9A26FDE3}"/>
          </ac:cxnSpMkLst>
        </pc:cxnChg>
      </pc:sldChg>
      <pc:sldChg chg="addSp delSp modSp del mod setBg">
        <pc:chgData name="arad sefel" userId="1d60b1f53499ab01" providerId="LiveId" clId="{617DD929-327B-4359-BC0A-C7B61DA2DEE1}" dt="2025-11-15T15:07:59.061" v="1103" actId="2696"/>
        <pc:sldMkLst>
          <pc:docMk/>
          <pc:sldMk cId="1584043184" sldId="265"/>
        </pc:sldMkLst>
        <pc:spChg chg="del mod">
          <ac:chgData name="arad sefel" userId="1d60b1f53499ab01" providerId="LiveId" clId="{617DD929-327B-4359-BC0A-C7B61DA2DEE1}" dt="2025-11-15T14:38:39.246" v="893" actId="26606"/>
          <ac:spMkLst>
            <pc:docMk/>
            <pc:sldMk cId="1584043184" sldId="265"/>
            <ac:spMk id="2" creationId="{ECC8602B-E305-BFBA-853A-AB307BEEBB48}"/>
          </ac:spMkLst>
        </pc:spChg>
        <pc:spChg chg="del mod">
          <ac:chgData name="arad sefel" userId="1d60b1f53499ab01" providerId="LiveId" clId="{617DD929-327B-4359-BC0A-C7B61DA2DEE1}" dt="2025-11-15T14:38:39.246" v="893" actId="26606"/>
          <ac:spMkLst>
            <pc:docMk/>
            <pc:sldMk cId="1584043184" sldId="265"/>
            <ac:spMk id="3" creationId="{BFA708E5-83C5-5EA0-B9DC-348E266613DA}"/>
          </ac:spMkLst>
        </pc:spChg>
        <pc:spChg chg="add del mod">
          <ac:chgData name="arad sefel" userId="1d60b1f53499ab01" providerId="LiveId" clId="{617DD929-327B-4359-BC0A-C7B61DA2DEE1}" dt="2025-11-15T14:46:38.659" v="909" actId="26606"/>
          <ac:spMkLst>
            <pc:docMk/>
            <pc:sldMk cId="1584043184" sldId="265"/>
            <ac:spMk id="8" creationId="{038E4FAC-8CE5-EDD1-295E-C02DA6A100F1}"/>
          </ac:spMkLst>
        </pc:spChg>
        <pc:spChg chg="add del">
          <ac:chgData name="arad sefel" userId="1d60b1f53499ab01" providerId="LiveId" clId="{617DD929-327B-4359-BC0A-C7B61DA2DEE1}" dt="2025-11-15T14:46:38.659" v="909" actId="26606"/>
          <ac:spMkLst>
            <pc:docMk/>
            <pc:sldMk cId="1584043184" sldId="265"/>
            <ac:spMk id="9" creationId="{42A4FC2C-047E-45A5-965D-8E1E3BF09BC6}"/>
          </ac:spMkLst>
        </pc:spChg>
        <pc:spChg chg="add del">
          <ac:chgData name="arad sefel" userId="1d60b1f53499ab01" providerId="LiveId" clId="{617DD929-327B-4359-BC0A-C7B61DA2DEE1}" dt="2025-11-15T14:47:10.693" v="921" actId="26606"/>
          <ac:spMkLst>
            <pc:docMk/>
            <pc:sldMk cId="1584043184" sldId="265"/>
            <ac:spMk id="14" creationId="{42A4FC2C-047E-45A5-965D-8E1E3BF09BC6}"/>
          </ac:spMkLst>
        </pc:spChg>
        <pc:spChg chg="add del">
          <ac:chgData name="arad sefel" userId="1d60b1f53499ab01" providerId="LiveId" clId="{617DD929-327B-4359-BC0A-C7B61DA2DEE1}" dt="2025-11-15T14:47:40.244" v="924" actId="26606"/>
          <ac:spMkLst>
            <pc:docMk/>
            <pc:sldMk cId="1584043184" sldId="265"/>
            <ac:spMk id="19" creationId="{42A4FC2C-047E-45A5-965D-8E1E3BF09BC6}"/>
          </ac:spMkLst>
        </pc:spChg>
        <pc:spChg chg="add del">
          <ac:chgData name="arad sefel" userId="1d60b1f53499ab01" providerId="LiveId" clId="{617DD929-327B-4359-BC0A-C7B61DA2DEE1}" dt="2025-11-15T15:05:39.913" v="1096" actId="26606"/>
          <ac:spMkLst>
            <pc:docMk/>
            <pc:sldMk cId="1584043184" sldId="265"/>
            <ac:spMk id="24" creationId="{42A4FC2C-047E-45A5-965D-8E1E3BF09BC6}"/>
          </ac:spMkLst>
        </pc:spChg>
        <pc:spChg chg="add del">
          <ac:chgData name="arad sefel" userId="1d60b1f53499ab01" providerId="LiveId" clId="{617DD929-327B-4359-BC0A-C7B61DA2DEE1}" dt="2025-11-15T15:05:39.913" v="1096" actId="26606"/>
          <ac:spMkLst>
            <pc:docMk/>
            <pc:sldMk cId="1584043184" sldId="265"/>
            <ac:spMk id="28" creationId="{6FA79230-4621-57F3-0AAB-A7A5A2DE6E38}"/>
          </ac:spMkLst>
        </pc:spChg>
        <pc:spChg chg="add del">
          <ac:chgData name="arad sefel" userId="1d60b1f53499ab01" providerId="LiveId" clId="{617DD929-327B-4359-BC0A-C7B61DA2DEE1}" dt="2025-11-15T15:04:08.265" v="1088" actId="26606"/>
          <ac:spMkLst>
            <pc:docMk/>
            <pc:sldMk cId="1584043184" sldId="265"/>
            <ac:spMk id="29" creationId="{5F879AC3-D4CE-493C-ADC7-06205677F4F8}"/>
          </ac:spMkLst>
        </pc:spChg>
        <pc:spChg chg="add del">
          <ac:chgData name="arad sefel" userId="1d60b1f53499ab01" providerId="LiveId" clId="{617DD929-327B-4359-BC0A-C7B61DA2DEE1}" dt="2025-11-15T15:04:08.265" v="1088" actId="26606"/>
          <ac:spMkLst>
            <pc:docMk/>
            <pc:sldMk cId="1584043184" sldId="265"/>
            <ac:spMk id="31" creationId="{736F0DFD-0954-464F-BF12-DD2E6F6E0380}"/>
          </ac:spMkLst>
        </pc:spChg>
        <pc:picChg chg="add del mod">
          <ac:chgData name="arad sefel" userId="1d60b1f53499ab01" providerId="LiveId" clId="{617DD929-327B-4359-BC0A-C7B61DA2DEE1}" dt="2025-11-15T14:46:35.510" v="907" actId="478"/>
          <ac:picMkLst>
            <pc:docMk/>
            <pc:sldMk cId="1584043184" sldId="265"/>
            <ac:picMk id="4" creationId="{C6C276E7-898D-75D7-9952-7D77DEFF1909}"/>
          </ac:picMkLst>
        </pc:picChg>
        <pc:picChg chg="add mod">
          <ac:chgData name="arad sefel" userId="1d60b1f53499ab01" providerId="LiveId" clId="{617DD929-327B-4359-BC0A-C7B61DA2DEE1}" dt="2025-11-15T15:05:39.913" v="1096" actId="26606"/>
          <ac:picMkLst>
            <pc:docMk/>
            <pc:sldMk cId="1584043184" sldId="265"/>
            <ac:picMk id="6" creationId="{689C575D-3F28-CDA6-0210-56CD2C562976}"/>
          </ac:picMkLst>
        </pc:picChg>
        <pc:cxnChg chg="add del">
          <ac:chgData name="arad sefel" userId="1d60b1f53499ab01" providerId="LiveId" clId="{617DD929-327B-4359-BC0A-C7B61DA2DEE1}" dt="2025-11-15T15:05:39.913" v="1096" actId="26606"/>
          <ac:cxnSpMkLst>
            <pc:docMk/>
            <pc:sldMk cId="1584043184" sldId="265"/>
            <ac:cxnSpMk id="33" creationId="{249EDD1B-F94D-B4E6-ACAA-566B9A26FDE3}"/>
          </ac:cxnSpMkLst>
        </pc:cxnChg>
      </pc:sldChg>
      <pc:sldChg chg="addSp delSp modSp add mod ord">
        <pc:chgData name="arad sefel" userId="1d60b1f53499ab01" providerId="LiveId" clId="{617DD929-327B-4359-BC0A-C7B61DA2DEE1}" dt="2025-11-16T18:09:58.990" v="1576" actId="20577"/>
        <pc:sldMkLst>
          <pc:docMk/>
          <pc:sldMk cId="596263201" sldId="266"/>
        </pc:sldMkLst>
        <pc:spChg chg="mod">
          <ac:chgData name="arad sefel" userId="1d60b1f53499ab01" providerId="LiveId" clId="{617DD929-327B-4359-BC0A-C7B61DA2DEE1}" dt="2025-11-15T15:25:17.428" v="1235" actId="26606"/>
          <ac:spMkLst>
            <pc:docMk/>
            <pc:sldMk cId="596263201" sldId="266"/>
            <ac:spMk id="2" creationId="{63D27150-7DAC-6F88-1500-ED088838EDC5}"/>
          </ac:spMkLst>
        </pc:spChg>
        <pc:spChg chg="mod ord">
          <ac:chgData name="arad sefel" userId="1d60b1f53499ab01" providerId="LiveId" clId="{617DD929-327B-4359-BC0A-C7B61DA2DEE1}" dt="2025-11-16T18:09:58.990" v="1576" actId="20577"/>
          <ac:spMkLst>
            <pc:docMk/>
            <pc:sldMk cId="596263201" sldId="266"/>
            <ac:spMk id="3" creationId="{3A9927A7-446C-BA9F-31A6-18157530F5F1}"/>
          </ac:spMkLst>
        </pc:spChg>
        <pc:spChg chg="del">
          <ac:chgData name="arad sefel" userId="1d60b1f53499ab01" providerId="LiveId" clId="{617DD929-327B-4359-BC0A-C7B61DA2DEE1}" dt="2025-11-15T14:20:13.299" v="809" actId="26606"/>
          <ac:spMkLst>
            <pc:docMk/>
            <pc:sldMk cId="596263201" sldId="266"/>
            <ac:spMk id="5128" creationId="{8BC7044A-4DD8-4F37-8C33-CE4A6A3D9F11}"/>
          </ac:spMkLst>
        </pc:spChg>
        <pc:spChg chg="del">
          <ac:chgData name="arad sefel" userId="1d60b1f53499ab01" providerId="LiveId" clId="{617DD929-327B-4359-BC0A-C7B61DA2DEE1}" dt="2025-11-15T14:20:13.299" v="809" actId="26606"/>
          <ac:spMkLst>
            <pc:docMk/>
            <pc:sldMk cId="596263201" sldId="266"/>
            <ac:spMk id="5130" creationId="{E9582015-3D62-C110-6E21-157CBB78042B}"/>
          </ac:spMkLst>
        </pc:spChg>
        <pc:spChg chg="add del">
          <ac:chgData name="arad sefel" userId="1d60b1f53499ab01" providerId="LiveId" clId="{617DD929-327B-4359-BC0A-C7B61DA2DEE1}" dt="2025-11-15T14:21:42.622" v="814" actId="26606"/>
          <ac:spMkLst>
            <pc:docMk/>
            <pc:sldMk cId="596263201" sldId="266"/>
            <ac:spMk id="5135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21:42.622" v="814" actId="26606"/>
          <ac:spMkLst>
            <pc:docMk/>
            <pc:sldMk cId="596263201" sldId="266"/>
            <ac:spMk id="5137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25:21.279" v="844" actId="26606"/>
          <ac:spMkLst>
            <pc:docMk/>
            <pc:sldMk cId="596263201" sldId="266"/>
            <ac:spMk id="5142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4:25:21.279" v="844" actId="26606"/>
          <ac:spMkLst>
            <pc:docMk/>
            <pc:sldMk cId="596263201" sldId="266"/>
            <ac:spMk id="5144" creationId="{D1EA859B-E555-4109-94F3-6700E046E008}"/>
          </ac:spMkLst>
        </pc:spChg>
        <pc:spChg chg="add del">
          <ac:chgData name="arad sefel" userId="1d60b1f53499ab01" providerId="LiveId" clId="{617DD929-327B-4359-BC0A-C7B61DA2DEE1}" dt="2025-11-15T14:28:12.118" v="856" actId="26606"/>
          <ac:spMkLst>
            <pc:docMk/>
            <pc:sldMk cId="596263201" sldId="266"/>
            <ac:spMk id="5149" creationId="{79BB35BC-D5C2-4C8B-A22A-A71E6191913B}"/>
          </ac:spMkLst>
        </pc:spChg>
        <pc:spChg chg="add del">
          <ac:chgData name="arad sefel" userId="1d60b1f53499ab01" providerId="LiveId" clId="{617DD929-327B-4359-BC0A-C7B61DA2DEE1}" dt="2025-11-15T14:28:12.118" v="855" actId="26606"/>
          <ac:spMkLst>
            <pc:docMk/>
            <pc:sldMk cId="596263201" sldId="266"/>
            <ac:spMk id="5154" creationId="{23E547B5-89CF-4EC0-96DE-25771AED0799}"/>
          </ac:spMkLst>
        </pc:spChg>
        <pc:spChg chg="add del">
          <ac:chgData name="arad sefel" userId="1d60b1f53499ab01" providerId="LiveId" clId="{617DD929-327B-4359-BC0A-C7B61DA2DEE1}" dt="2025-11-15T14:28:12.118" v="855" actId="26606"/>
          <ac:spMkLst>
            <pc:docMk/>
            <pc:sldMk cId="596263201" sldId="266"/>
            <ac:spMk id="5156" creationId="{3F0B8CEB-8279-4E5E-A0CE-1FC9F71736F2}"/>
          </ac:spMkLst>
        </pc:spChg>
        <pc:spChg chg="add del">
          <ac:chgData name="arad sefel" userId="1d60b1f53499ab01" providerId="LiveId" clId="{617DD929-327B-4359-BC0A-C7B61DA2DEE1}" dt="2025-11-15T14:29:00.545" v="859" actId="26606"/>
          <ac:spMkLst>
            <pc:docMk/>
            <pc:sldMk cId="596263201" sldId="266"/>
            <ac:spMk id="5158" creationId="{0E3596DD-156A-473E-9BB3-C6A29F7574E9}"/>
          </ac:spMkLst>
        </pc:spChg>
        <pc:spChg chg="add del">
          <ac:chgData name="arad sefel" userId="1d60b1f53499ab01" providerId="LiveId" clId="{617DD929-327B-4359-BC0A-C7B61DA2DEE1}" dt="2025-11-15T14:29:00.545" v="859" actId="26606"/>
          <ac:spMkLst>
            <pc:docMk/>
            <pc:sldMk cId="596263201" sldId="266"/>
            <ac:spMk id="5159" creationId="{2C46C4D6-C474-4E92-B52E-944C1118F7B6}"/>
          </ac:spMkLst>
        </pc:spChg>
        <pc:spChg chg="add del">
          <ac:chgData name="arad sefel" userId="1d60b1f53499ab01" providerId="LiveId" clId="{617DD929-327B-4359-BC0A-C7B61DA2DEE1}" dt="2025-11-15T14:29:36.307" v="861" actId="26606"/>
          <ac:spMkLst>
            <pc:docMk/>
            <pc:sldMk cId="596263201" sldId="266"/>
            <ac:spMk id="5164" creationId="{AE3A741D-C19B-960A-5803-1C5887147820}"/>
          </ac:spMkLst>
        </pc:spChg>
        <pc:spChg chg="add del">
          <ac:chgData name="arad sefel" userId="1d60b1f53499ab01" providerId="LiveId" clId="{617DD929-327B-4359-BC0A-C7B61DA2DEE1}" dt="2025-11-15T14:29:36.307" v="861" actId="26606"/>
          <ac:spMkLst>
            <pc:docMk/>
            <pc:sldMk cId="596263201" sldId="266"/>
            <ac:spMk id="5166" creationId="{DC39DE25-0E4E-0AA7-0932-1D78C2372786}"/>
          </ac:spMkLst>
        </pc:spChg>
        <pc:spChg chg="add del">
          <ac:chgData name="arad sefel" userId="1d60b1f53499ab01" providerId="LiveId" clId="{617DD929-327B-4359-BC0A-C7B61DA2DEE1}" dt="2025-11-15T14:29:36.307" v="861" actId="26606"/>
          <ac:spMkLst>
            <pc:docMk/>
            <pc:sldMk cId="596263201" sldId="266"/>
            <ac:spMk id="5168" creationId="{8D6EA299-0840-6DEA-E670-C49AEBC87E89}"/>
          </ac:spMkLst>
        </pc:spChg>
        <pc:spChg chg="add del">
          <ac:chgData name="arad sefel" userId="1d60b1f53499ab01" providerId="LiveId" clId="{617DD929-327B-4359-BC0A-C7B61DA2DEE1}" dt="2025-11-15T15:25:17.428" v="1235" actId="26606"/>
          <ac:spMkLst>
            <pc:docMk/>
            <pc:sldMk cId="596263201" sldId="266"/>
            <ac:spMk id="5173" creationId="{D009D6D5-DAC2-4A8B-A17A-E206B9012D09}"/>
          </ac:spMkLst>
        </pc:spChg>
        <pc:grpChg chg="add del">
          <ac:chgData name="arad sefel" userId="1d60b1f53499ab01" providerId="LiveId" clId="{617DD929-327B-4359-BC0A-C7B61DA2DEE1}" dt="2025-11-15T15:25:17.428" v="1235" actId="26606"/>
          <ac:grpSpMkLst>
            <pc:docMk/>
            <pc:sldMk cId="596263201" sldId="266"/>
            <ac:grpSpMk id="5178" creationId="{A5AFD70F-20E3-55D2-E154-7D4FACFBB016}"/>
          </ac:grpSpMkLst>
        </pc:grpChg>
        <pc:picChg chg="add mod ord modCrop">
          <ac:chgData name="arad sefel" userId="1d60b1f53499ab01" providerId="LiveId" clId="{617DD929-327B-4359-BC0A-C7B61DA2DEE1}" dt="2025-11-15T15:25:38.494" v="1238" actId="14100"/>
          <ac:picMkLst>
            <pc:docMk/>
            <pc:sldMk cId="596263201" sldId="266"/>
            <ac:picMk id="4" creationId="{BB168E36-9AE3-2CDD-C27C-272D468CA373}"/>
          </ac:picMkLst>
        </pc:picChg>
        <pc:picChg chg="del">
          <ac:chgData name="arad sefel" userId="1d60b1f53499ab01" providerId="LiveId" clId="{617DD929-327B-4359-BC0A-C7B61DA2DEE1}" dt="2025-11-15T14:20:07.461" v="807" actId="478"/>
          <ac:picMkLst>
            <pc:docMk/>
            <pc:sldMk cId="596263201" sldId="266"/>
            <ac:picMk id="5122" creationId="{C67AE9CA-DA74-B2F6-E77C-8FB178C59F93}"/>
          </ac:picMkLst>
        </pc:picChg>
      </pc:sldChg>
      <pc:sldChg chg="addSp delSp modSp add del mod">
        <pc:chgData name="arad sefel" userId="1d60b1f53499ab01" providerId="LiveId" clId="{617DD929-327B-4359-BC0A-C7B61DA2DEE1}" dt="2025-11-15T15:05:48.199" v="1099" actId="2696"/>
        <pc:sldMkLst>
          <pc:docMk/>
          <pc:sldMk cId="1451057158" sldId="267"/>
        </pc:sldMkLst>
        <pc:spChg chg="mod ord">
          <ac:chgData name="arad sefel" userId="1d60b1f53499ab01" providerId="LiveId" clId="{617DD929-327B-4359-BC0A-C7B61DA2DEE1}" dt="2025-11-15T14:56:18.071" v="980" actId="26606"/>
          <ac:spMkLst>
            <pc:docMk/>
            <pc:sldMk cId="1451057158" sldId="267"/>
            <ac:spMk id="2" creationId="{571AB490-8567-95BC-BD48-8388D1942BBB}"/>
          </ac:spMkLst>
        </pc:spChg>
        <pc:spChg chg="mod">
          <ac:chgData name="arad sefel" userId="1d60b1f53499ab01" providerId="LiveId" clId="{617DD929-327B-4359-BC0A-C7B61DA2DEE1}" dt="2025-11-15T15:02:18.029" v="1082" actId="1076"/>
          <ac:spMkLst>
            <pc:docMk/>
            <pc:sldMk cId="1451057158" sldId="267"/>
            <ac:spMk id="3" creationId="{5C49FD77-C250-5760-3E7A-0EBD02E7534F}"/>
          </ac:spMkLst>
        </pc:spChg>
        <pc:spChg chg="mod">
          <ac:chgData name="arad sefel" userId="1d60b1f53499ab01" providerId="LiveId" clId="{617DD929-327B-4359-BC0A-C7B61DA2DEE1}" dt="2025-11-15T14:59:25.922" v="1045" actId="20577"/>
          <ac:spMkLst>
            <pc:docMk/>
            <pc:sldMk cId="1451057158" sldId="267"/>
            <ac:spMk id="5" creationId="{3412BD77-CCAD-6FEC-850B-6DCC36186256}"/>
          </ac:spMkLst>
        </pc:spChg>
        <pc:spChg chg="add del">
          <ac:chgData name="arad sefel" userId="1d60b1f53499ab01" providerId="LiveId" clId="{617DD929-327B-4359-BC0A-C7B61DA2DEE1}" dt="2025-11-15T14:56:01.078" v="978" actId="26606"/>
          <ac:spMkLst>
            <pc:docMk/>
            <pc:sldMk cId="1451057158" sldId="267"/>
            <ac:spMk id="30" creationId="{A4E5DDD2-B6CE-BE87-F6B5-9452ED220803}"/>
          </ac:spMkLst>
        </pc:spChg>
        <pc:spChg chg="add del">
          <ac:chgData name="arad sefel" userId="1d60b1f53499ab01" providerId="LiveId" clId="{617DD929-327B-4359-BC0A-C7B61DA2DEE1}" dt="2025-11-15T14:56:01.078" v="978" actId="26606"/>
          <ac:spMkLst>
            <pc:docMk/>
            <pc:sldMk cId="1451057158" sldId="267"/>
            <ac:spMk id="32" creationId="{ECFC42F1-ED75-0349-68DC-BF08CFE9D7CF}"/>
          </ac:spMkLst>
        </pc:spChg>
        <pc:spChg chg="add del">
          <ac:chgData name="arad sefel" userId="1d60b1f53499ab01" providerId="LiveId" clId="{617DD929-327B-4359-BC0A-C7B61DA2DEE1}" dt="2025-11-15T14:56:01.030" v="977" actId="26606"/>
          <ac:spMkLst>
            <pc:docMk/>
            <pc:sldMk cId="1451057158" sldId="267"/>
            <ac:spMk id="37" creationId="{3C915414-2809-4735-A560-0D5FE66700D8}"/>
          </ac:spMkLst>
        </pc:spChg>
        <pc:spChg chg="add del">
          <ac:chgData name="arad sefel" userId="1d60b1f53499ab01" providerId="LiveId" clId="{617DD929-327B-4359-BC0A-C7B61DA2DEE1}" dt="2025-11-15T14:56:01.030" v="977" actId="26606"/>
          <ac:spMkLst>
            <pc:docMk/>
            <pc:sldMk cId="1451057158" sldId="267"/>
            <ac:spMk id="68" creationId="{104952BC-03A6-465F-B295-B05E9D25918A}"/>
          </ac:spMkLst>
        </pc:spChg>
        <pc:spChg chg="add del">
          <ac:chgData name="arad sefel" userId="1d60b1f53499ab01" providerId="LiveId" clId="{617DD929-327B-4359-BC0A-C7B61DA2DEE1}" dt="2025-11-15T14:56:01.030" v="977" actId="26606"/>
          <ac:spMkLst>
            <pc:docMk/>
            <pc:sldMk cId="1451057158" sldId="267"/>
            <ac:spMk id="72" creationId="{D665D759-2DF8-4D47-8386-4BA28901A79D}"/>
          </ac:spMkLst>
        </pc:spChg>
        <pc:spChg chg="add del">
          <ac:chgData name="arad sefel" userId="1d60b1f53499ab01" providerId="LiveId" clId="{617DD929-327B-4359-BC0A-C7B61DA2DEE1}" dt="2025-11-15T14:56:18.071" v="980" actId="26606"/>
          <ac:spMkLst>
            <pc:docMk/>
            <pc:sldMk cId="1451057158" sldId="267"/>
            <ac:spMk id="74" creationId="{E81BF4F6-F2CF-4984-9D14-D6966D92F99F}"/>
          </ac:spMkLst>
        </pc:spChg>
        <pc:spChg chg="add">
          <ac:chgData name="arad sefel" userId="1d60b1f53499ab01" providerId="LiveId" clId="{617DD929-327B-4359-BC0A-C7B61DA2DEE1}" dt="2025-11-15T14:56:18.071" v="980" actId="26606"/>
          <ac:spMkLst>
            <pc:docMk/>
            <pc:sldMk cId="1451057158" sldId="267"/>
            <ac:spMk id="79" creationId="{04812C46-200A-4DEB-A05E-3ED6C68C2387}"/>
          </ac:spMkLst>
        </pc:spChg>
        <pc:spChg chg="add">
          <ac:chgData name="arad sefel" userId="1d60b1f53499ab01" providerId="LiveId" clId="{617DD929-327B-4359-BC0A-C7B61DA2DEE1}" dt="2025-11-15T14:56:18.071" v="980" actId="26606"/>
          <ac:spMkLst>
            <pc:docMk/>
            <pc:sldMk cId="1451057158" sldId="267"/>
            <ac:spMk id="81" creationId="{D1EA859B-E555-4109-94F3-6700E046E008}"/>
          </ac:spMkLst>
        </pc:spChg>
        <pc:grpChg chg="add del">
          <ac:chgData name="arad sefel" userId="1d60b1f53499ab01" providerId="LiveId" clId="{617DD929-327B-4359-BC0A-C7B61DA2DEE1}" dt="2025-11-15T14:56:01.030" v="977" actId="26606"/>
          <ac:grpSpMkLst>
            <pc:docMk/>
            <pc:sldMk cId="1451057158" sldId="267"/>
            <ac:grpSpMk id="39" creationId="{24413201-85BF-4680-A7D4-10CDBD03569C}"/>
          </ac:grpSpMkLst>
        </pc:grpChg>
        <pc:picChg chg="add mod ord">
          <ac:chgData name="arad sefel" userId="1d60b1f53499ab01" providerId="LiveId" clId="{617DD929-327B-4359-BC0A-C7B61DA2DEE1}" dt="2025-11-15T14:56:18.071" v="980" actId="26606"/>
          <ac:picMkLst>
            <pc:docMk/>
            <pc:sldMk cId="1451057158" sldId="267"/>
            <ac:picMk id="4" creationId="{811B9D26-E678-E3D4-35DC-80C8A7A2FF8A}"/>
          </ac:picMkLst>
        </pc:picChg>
        <pc:picChg chg="del">
          <ac:chgData name="arad sefel" userId="1d60b1f53499ab01" providerId="LiveId" clId="{617DD929-327B-4359-BC0A-C7B61DA2DEE1}" dt="2025-11-15T14:54:53.068" v="970" actId="478"/>
          <ac:picMkLst>
            <pc:docMk/>
            <pc:sldMk cId="1451057158" sldId="267"/>
            <ac:picMk id="8" creationId="{1D3CEC73-6DAC-52A0-2731-C0901CD362CF}"/>
          </ac:picMkLst>
        </pc:picChg>
        <pc:cxnChg chg="add del">
          <ac:chgData name="arad sefel" userId="1d60b1f53499ab01" providerId="LiveId" clId="{617DD929-327B-4359-BC0A-C7B61DA2DEE1}" dt="2025-11-15T14:56:01.030" v="977" actId="26606"/>
          <ac:cxnSpMkLst>
            <pc:docMk/>
            <pc:sldMk cId="1451057158" sldId="267"/>
            <ac:cxnSpMk id="70" creationId="{50EA25D4-B492-4E34-86FE-9A43CD352CCF}"/>
          </ac:cxnSpMkLst>
        </pc:cxnChg>
      </pc:sldChg>
      <pc:sldChg chg="addSp delSp modSp add del mod setBg delDesignElem">
        <pc:chgData name="arad sefel" userId="1d60b1f53499ab01" providerId="LiveId" clId="{617DD929-327B-4359-BC0A-C7B61DA2DEE1}" dt="2025-11-15T15:05:45.976" v="1098"/>
        <pc:sldMkLst>
          <pc:docMk/>
          <pc:sldMk cId="3610212244" sldId="267"/>
        </pc:sldMkLst>
        <pc:spChg chg="add del">
          <ac:chgData name="arad sefel" userId="1d60b1f53499ab01" providerId="LiveId" clId="{617DD929-327B-4359-BC0A-C7B61DA2DEE1}" dt="2025-11-15T15:05:45.976" v="1098"/>
          <ac:spMkLst>
            <pc:docMk/>
            <pc:sldMk cId="3610212244" sldId="267"/>
            <ac:spMk id="79" creationId="{04812C46-200A-4DEB-A05E-3ED6C68C2387}"/>
          </ac:spMkLst>
        </pc:spChg>
        <pc:spChg chg="add del">
          <ac:chgData name="arad sefel" userId="1d60b1f53499ab01" providerId="LiveId" clId="{617DD929-327B-4359-BC0A-C7B61DA2DEE1}" dt="2025-11-15T15:05:45.976" v="1098"/>
          <ac:spMkLst>
            <pc:docMk/>
            <pc:sldMk cId="3610212244" sldId="267"/>
            <ac:spMk id="81" creationId="{D1EA859B-E555-4109-94F3-6700E046E008}"/>
          </ac:spMkLst>
        </pc:spChg>
        <pc:picChg chg="mod">
          <ac:chgData name="arad sefel" userId="1d60b1f53499ab01" providerId="LiveId" clId="{617DD929-327B-4359-BC0A-C7B61DA2DEE1}" dt="2025-11-15T15:05:39.330" v="1095" actId="1076"/>
          <ac:picMkLst>
            <pc:docMk/>
            <pc:sldMk cId="3610212244" sldId="267"/>
            <ac:picMk id="4" creationId="{811B9D26-E678-E3D4-35DC-80C8A7A2FF8A}"/>
          </ac:picMkLst>
        </pc:picChg>
      </pc:sldChg>
      <pc:sldChg chg="addSp delSp modSp new del mod setBg">
        <pc:chgData name="arad sefel" userId="1d60b1f53499ab01" providerId="LiveId" clId="{617DD929-327B-4359-BC0A-C7B61DA2DEE1}" dt="2025-11-16T18:14:14.081" v="1633" actId="2696"/>
        <pc:sldMkLst>
          <pc:docMk/>
          <pc:sldMk cId="504821085" sldId="268"/>
        </pc:sldMkLst>
        <pc:spChg chg="mod ord">
          <ac:chgData name="arad sefel" userId="1d60b1f53499ab01" providerId="LiveId" clId="{617DD929-327B-4359-BC0A-C7B61DA2DEE1}" dt="2025-11-16T13:26:03.126" v="1441" actId="26606"/>
          <ac:spMkLst>
            <pc:docMk/>
            <pc:sldMk cId="504821085" sldId="268"/>
            <ac:spMk id="2" creationId="{87B28231-0DFF-7050-2060-18641F79C0DE}"/>
          </ac:spMkLst>
        </pc:spChg>
        <pc:spChg chg="del">
          <ac:chgData name="arad sefel" userId="1d60b1f53499ab01" providerId="LiveId" clId="{617DD929-327B-4359-BC0A-C7B61DA2DEE1}" dt="2025-11-16T13:23:40.221" v="1433"/>
          <ac:spMkLst>
            <pc:docMk/>
            <pc:sldMk cId="504821085" sldId="268"/>
            <ac:spMk id="3" creationId="{C952E8D4-997D-FAC6-9061-FA1A0171E0C5}"/>
          </ac:spMkLst>
        </pc:spChg>
        <pc:spChg chg="add del">
          <ac:chgData name="arad sefel" userId="1d60b1f53499ab01" providerId="LiveId" clId="{617DD929-327B-4359-BC0A-C7B61DA2DEE1}" dt="2025-11-16T13:26:03.126" v="1441" actId="26606"/>
          <ac:spMkLst>
            <pc:docMk/>
            <pc:sldMk cId="504821085" sldId="268"/>
            <ac:spMk id="10" creationId="{37C89E4B-3C9F-44B9-8B86-D9E3D112D8EC}"/>
          </ac:spMkLst>
        </pc:spChg>
        <pc:picChg chg="add mod ord">
          <ac:chgData name="arad sefel" userId="1d60b1f53499ab01" providerId="LiveId" clId="{617DD929-327B-4359-BC0A-C7B61DA2DEE1}" dt="2025-11-16T13:26:55.647" v="1448" actId="14100"/>
          <ac:picMkLst>
            <pc:docMk/>
            <pc:sldMk cId="504821085" sldId="268"/>
            <ac:picMk id="5" creationId="{184727E5-62CF-8E4B-3F2D-BF0BEC782F12}"/>
          </ac:picMkLst>
        </pc:picChg>
        <pc:cxnChg chg="add del">
          <ac:chgData name="arad sefel" userId="1d60b1f53499ab01" providerId="LiveId" clId="{617DD929-327B-4359-BC0A-C7B61DA2DEE1}" dt="2025-11-16T13:26:03.126" v="1441" actId="26606"/>
          <ac:cxnSpMkLst>
            <pc:docMk/>
            <pc:sldMk cId="504821085" sldId="268"/>
            <ac:cxnSpMk id="12" creationId="{AA2EAA10-076F-46BD-8F0F-B9A2FB77A85C}"/>
          </ac:cxnSpMkLst>
        </pc:cxnChg>
        <pc:cxnChg chg="add del">
          <ac:chgData name="arad sefel" userId="1d60b1f53499ab01" providerId="LiveId" clId="{617DD929-327B-4359-BC0A-C7B61DA2DEE1}" dt="2025-11-16T13:26:03.126" v="1441" actId="26606"/>
          <ac:cxnSpMkLst>
            <pc:docMk/>
            <pc:sldMk cId="504821085" sldId="268"/>
            <ac:cxnSpMk id="14" creationId="{D891E407-403B-4764-86C9-33A56D3BCAA3}"/>
          </ac:cxnSpMkLst>
        </pc:cxnChg>
      </pc:sldChg>
      <pc:sldChg chg="addSp delSp modSp add mod">
        <pc:chgData name="arad sefel" userId="1d60b1f53499ab01" providerId="LiveId" clId="{617DD929-327B-4359-BC0A-C7B61DA2DEE1}" dt="2025-11-16T19:31:16.986" v="1782" actId="21"/>
        <pc:sldMkLst>
          <pc:docMk/>
          <pc:sldMk cId="1120476866" sldId="269"/>
        </pc:sldMkLst>
        <pc:spChg chg="del">
          <ac:chgData name="arad sefel" userId="1d60b1f53499ab01" providerId="LiveId" clId="{617DD929-327B-4359-BC0A-C7B61DA2DEE1}" dt="2025-11-16T13:27:50.565" v="1450"/>
          <ac:spMkLst>
            <pc:docMk/>
            <pc:sldMk cId="1120476866" sldId="269"/>
            <ac:spMk id="3" creationId="{5F24865E-C87B-854B-F7C1-142343CE799A}"/>
          </ac:spMkLst>
        </pc:spChg>
        <pc:spChg chg="add">
          <ac:chgData name="arad sefel" userId="1d60b1f53499ab01" providerId="LiveId" clId="{617DD929-327B-4359-BC0A-C7B61DA2DEE1}" dt="2025-11-16T19:13:49.591" v="1666"/>
          <ac:spMkLst>
            <pc:docMk/>
            <pc:sldMk cId="1120476866" sldId="269"/>
            <ac:spMk id="6" creationId="{E5805017-561E-E525-B668-59DBF8742B2B}"/>
          </ac:spMkLst>
        </pc:spChg>
        <pc:spChg chg="add del mod">
          <ac:chgData name="arad sefel" userId="1d60b1f53499ab01" providerId="LiveId" clId="{617DD929-327B-4359-BC0A-C7B61DA2DEE1}" dt="2025-11-16T19:14:36.392" v="1675" actId="478"/>
          <ac:spMkLst>
            <pc:docMk/>
            <pc:sldMk cId="1120476866" sldId="269"/>
            <ac:spMk id="8" creationId="{03F2C106-CA8B-363E-E749-CA021F3C7AE3}"/>
          </ac:spMkLst>
        </pc:spChg>
        <pc:spChg chg="add del mod">
          <ac:chgData name="arad sefel" userId="1d60b1f53499ab01" providerId="LiveId" clId="{617DD929-327B-4359-BC0A-C7B61DA2DEE1}" dt="2025-11-16T19:14:28.923" v="1674"/>
          <ac:spMkLst>
            <pc:docMk/>
            <pc:sldMk cId="1120476866" sldId="269"/>
            <ac:spMk id="9" creationId="{8D7304FC-51F7-DD76-7501-A0423661DD2E}"/>
          </ac:spMkLst>
        </pc:spChg>
        <pc:spChg chg="add mod">
          <ac:chgData name="arad sefel" userId="1d60b1f53499ab01" providerId="LiveId" clId="{617DD929-327B-4359-BC0A-C7B61DA2DEE1}" dt="2025-11-16T19:14:28.016" v="1673"/>
          <ac:spMkLst>
            <pc:docMk/>
            <pc:sldMk cId="1120476866" sldId="269"/>
            <ac:spMk id="10" creationId="{E3D86ECC-B301-C5A1-6F06-5BE6C8E86D50}"/>
          </ac:spMkLst>
        </pc:spChg>
        <pc:spChg chg="add mod">
          <ac:chgData name="arad sefel" userId="1d60b1f53499ab01" providerId="LiveId" clId="{617DD929-327B-4359-BC0A-C7B61DA2DEE1}" dt="2025-11-16T19:14:26.671" v="1672" actId="14100"/>
          <ac:spMkLst>
            <pc:docMk/>
            <pc:sldMk cId="1120476866" sldId="269"/>
            <ac:spMk id="11" creationId="{1A90FA23-D420-7E67-70D9-176B602F1322}"/>
          </ac:spMkLst>
        </pc:spChg>
        <pc:spChg chg="add del mod">
          <ac:chgData name="arad sefel" userId="1d60b1f53499ab01" providerId="LiveId" clId="{617DD929-327B-4359-BC0A-C7B61DA2DEE1}" dt="2025-11-16T19:15:18.831" v="1677"/>
          <ac:spMkLst>
            <pc:docMk/>
            <pc:sldMk cId="1120476866" sldId="269"/>
            <ac:spMk id="13" creationId="{06F040E0-A0C6-118F-D47F-3664572BABBA}"/>
          </ac:spMkLst>
        </pc:spChg>
        <pc:spChg chg="add del mod">
          <ac:chgData name="arad sefel" userId="1d60b1f53499ab01" providerId="LiveId" clId="{617DD929-327B-4359-BC0A-C7B61DA2DEE1}" dt="2025-11-16T19:16:40.231" v="1690"/>
          <ac:spMkLst>
            <pc:docMk/>
            <pc:sldMk cId="1120476866" sldId="269"/>
            <ac:spMk id="17" creationId="{A0323925-2AFC-E66C-BE11-C4C2C5070525}"/>
          </ac:spMkLst>
        </pc:spChg>
        <pc:spChg chg="add del mod">
          <ac:chgData name="arad sefel" userId="1d60b1f53499ab01" providerId="LiveId" clId="{617DD929-327B-4359-BC0A-C7B61DA2DEE1}" dt="2025-11-16T19:20:28.217" v="1719"/>
          <ac:spMkLst>
            <pc:docMk/>
            <pc:sldMk cId="1120476866" sldId="269"/>
            <ac:spMk id="21" creationId="{D7041049-CC8C-B535-12E9-5C4D38E04661}"/>
          </ac:spMkLst>
        </pc:spChg>
        <pc:spChg chg="add del mod">
          <ac:chgData name="arad sefel" userId="1d60b1f53499ab01" providerId="LiveId" clId="{617DD929-327B-4359-BC0A-C7B61DA2DEE1}" dt="2025-11-16T19:31:16.986" v="1782" actId="21"/>
          <ac:spMkLst>
            <pc:docMk/>
            <pc:sldMk cId="1120476866" sldId="269"/>
            <ac:spMk id="27" creationId="{75E01C42-FDEB-55B6-C25D-F14FA2E974B4}"/>
          </ac:spMkLst>
        </pc:spChg>
        <pc:picChg chg="add del mod ord">
          <ac:chgData name="arad sefel" userId="1d60b1f53499ab01" providerId="LiveId" clId="{617DD929-327B-4359-BC0A-C7B61DA2DEE1}" dt="2025-11-16T19:14:41.851" v="1676" actId="478"/>
          <ac:picMkLst>
            <pc:docMk/>
            <pc:sldMk cId="1120476866" sldId="269"/>
            <ac:picMk id="5" creationId="{6F096534-A34B-5270-63C3-BF0F5EA5DFDE}"/>
          </ac:picMkLst>
        </pc:picChg>
        <pc:picChg chg="add del mod ord">
          <ac:chgData name="arad sefel" userId="1d60b1f53499ab01" providerId="LiveId" clId="{617DD929-327B-4359-BC0A-C7B61DA2DEE1}" dt="2025-11-16T19:16:36.606" v="1689" actId="478"/>
          <ac:picMkLst>
            <pc:docMk/>
            <pc:sldMk cId="1120476866" sldId="269"/>
            <ac:picMk id="15" creationId="{C7021333-041F-2FEA-AE70-7871CDEC142C}"/>
          </ac:picMkLst>
        </pc:picChg>
        <pc:picChg chg="add del mod">
          <ac:chgData name="arad sefel" userId="1d60b1f53499ab01" providerId="LiveId" clId="{617DD929-327B-4359-BC0A-C7B61DA2DEE1}" dt="2025-11-16T19:17:58.154" v="1703" actId="478"/>
          <ac:picMkLst>
            <pc:docMk/>
            <pc:sldMk cId="1120476866" sldId="269"/>
            <ac:picMk id="19" creationId="{1311CCCA-545C-A645-27C8-28911CB4EEFC}"/>
          </ac:picMkLst>
        </pc:picChg>
        <pc:picChg chg="add mod">
          <ac:chgData name="arad sefel" userId="1d60b1f53499ab01" providerId="LiveId" clId="{617DD929-327B-4359-BC0A-C7B61DA2DEE1}" dt="2025-11-16T19:18:02.706" v="1705"/>
          <ac:picMkLst>
            <pc:docMk/>
            <pc:sldMk cId="1120476866" sldId="269"/>
            <ac:picMk id="22" creationId="{7ACD866C-EAA3-D74B-1383-0FA3F61CA7A7}"/>
          </ac:picMkLst>
        </pc:picChg>
        <pc:picChg chg="add del mod ord">
          <ac:chgData name="arad sefel" userId="1d60b1f53499ab01" providerId="LiveId" clId="{617DD929-327B-4359-BC0A-C7B61DA2DEE1}" dt="2025-11-16T19:20:25.877" v="1718" actId="478"/>
          <ac:picMkLst>
            <pc:docMk/>
            <pc:sldMk cId="1120476866" sldId="269"/>
            <ac:picMk id="23" creationId="{03AE35F9-FE67-9EDA-7D47-902E76583E79}"/>
          </ac:picMkLst>
        </pc:picChg>
        <pc:picChg chg="add del mod ord">
          <ac:chgData name="arad sefel" userId="1d60b1f53499ab01" providerId="LiveId" clId="{617DD929-327B-4359-BC0A-C7B61DA2DEE1}" dt="2025-11-16T19:30:18.269" v="1776" actId="478"/>
          <ac:picMkLst>
            <pc:docMk/>
            <pc:sldMk cId="1120476866" sldId="269"/>
            <ac:picMk id="25" creationId="{60D0B1AF-145D-CB4B-F3EF-6ABFF6B84D64}"/>
          </ac:picMkLst>
        </pc:picChg>
        <pc:picChg chg="add mod ord">
          <ac:chgData name="arad sefel" userId="1d60b1f53499ab01" providerId="LiveId" clId="{617DD929-327B-4359-BC0A-C7B61DA2DEE1}" dt="2025-11-16T19:30:29.817" v="1780" actId="962"/>
          <ac:picMkLst>
            <pc:docMk/>
            <pc:sldMk cId="1120476866" sldId="269"/>
            <ac:picMk id="28" creationId="{E048D6A0-B38D-4CD1-137B-8FFBE17659D9}"/>
          </ac:picMkLst>
        </pc:picChg>
      </pc:sldChg>
      <pc:sldChg chg="addSp delSp modSp new del mod setBg">
        <pc:chgData name="arad sefel" userId="1d60b1f53499ab01" providerId="LiveId" clId="{617DD929-327B-4359-BC0A-C7B61DA2DEE1}" dt="2025-11-16T19:18:41.391" v="1713" actId="2696"/>
        <pc:sldMkLst>
          <pc:docMk/>
          <pc:sldMk cId="491484075" sldId="270"/>
        </pc:sldMkLst>
        <pc:spChg chg="del">
          <ac:chgData name="arad sefel" userId="1d60b1f53499ab01" providerId="LiveId" clId="{617DD929-327B-4359-BC0A-C7B61DA2DEE1}" dt="2025-11-16T19:17:51.554" v="1702" actId="26606"/>
          <ac:spMkLst>
            <pc:docMk/>
            <pc:sldMk cId="491484075" sldId="270"/>
            <ac:spMk id="2" creationId="{50AD5232-5E4D-85AB-E5DE-C3FC1C5E3038}"/>
          </ac:spMkLst>
        </pc:spChg>
        <pc:spChg chg="del">
          <ac:chgData name="arad sefel" userId="1d60b1f53499ab01" providerId="LiveId" clId="{617DD929-327B-4359-BC0A-C7B61DA2DEE1}" dt="2025-11-16T19:17:30.929" v="1699"/>
          <ac:spMkLst>
            <pc:docMk/>
            <pc:sldMk cId="491484075" sldId="270"/>
            <ac:spMk id="3" creationId="{BDB85711-D3C6-564E-DB99-2532797F1907}"/>
          </ac:spMkLst>
        </pc:spChg>
        <pc:spChg chg="add">
          <ac:chgData name="arad sefel" userId="1d60b1f53499ab01" providerId="LiveId" clId="{617DD929-327B-4359-BC0A-C7B61DA2DEE1}" dt="2025-11-16T19:17:51.554" v="1702" actId="26606"/>
          <ac:spMkLst>
            <pc:docMk/>
            <pc:sldMk cId="491484075" sldId="270"/>
            <ac:spMk id="10" creationId="{42A4FC2C-047E-45A5-965D-8E1E3BF09BC6}"/>
          </ac:spMkLst>
        </pc:spChg>
        <pc:picChg chg="add mod">
          <ac:chgData name="arad sefel" userId="1d60b1f53499ab01" providerId="LiveId" clId="{617DD929-327B-4359-BC0A-C7B61DA2DEE1}" dt="2025-11-16T19:17:51.554" v="1702" actId="26606"/>
          <ac:picMkLst>
            <pc:docMk/>
            <pc:sldMk cId="491484075" sldId="270"/>
            <ac:picMk id="5" creationId="{E371DA86-9ED2-E9C3-BA4E-1F5A98B1E125}"/>
          </ac:picMkLst>
        </pc:picChg>
      </pc:sldChg>
      <pc:sldChg chg="addSp delSp modSp new del mod setBg">
        <pc:chgData name="arad sefel" userId="1d60b1f53499ab01" providerId="LiveId" clId="{617DD929-327B-4359-BC0A-C7B61DA2DEE1}" dt="2025-11-16T19:30:35.971" v="1781" actId="2696"/>
        <pc:sldMkLst>
          <pc:docMk/>
          <pc:sldMk cId="695236458" sldId="270"/>
        </pc:sldMkLst>
        <pc:spChg chg="add del">
          <ac:chgData name="arad sefel" userId="1d60b1f53499ab01" providerId="LiveId" clId="{617DD929-327B-4359-BC0A-C7B61DA2DEE1}" dt="2025-11-16T19:29:12.190" v="1772" actId="26606"/>
          <ac:spMkLst>
            <pc:docMk/>
            <pc:sldMk cId="695236458" sldId="270"/>
            <ac:spMk id="2" creationId="{7A1432E1-EF36-C074-3424-062AA8074AD3}"/>
          </ac:spMkLst>
        </pc:spChg>
        <pc:spChg chg="del">
          <ac:chgData name="arad sefel" userId="1d60b1f53499ab01" providerId="LiveId" clId="{617DD929-327B-4359-BC0A-C7B61DA2DEE1}" dt="2025-11-16T19:28:14.917" v="1762"/>
          <ac:spMkLst>
            <pc:docMk/>
            <pc:sldMk cId="695236458" sldId="270"/>
            <ac:spMk id="3" creationId="{A7007452-89E8-3665-9E82-48A751A04C78}"/>
          </ac:spMkLst>
        </pc:spChg>
        <pc:spChg chg="add del">
          <ac:chgData name="arad sefel" userId="1d60b1f53499ab01" providerId="LiveId" clId="{617DD929-327B-4359-BC0A-C7B61DA2DEE1}" dt="2025-11-16T19:29:12.190" v="1772" actId="26606"/>
          <ac:spMkLst>
            <pc:docMk/>
            <pc:sldMk cId="695236458" sldId="270"/>
            <ac:spMk id="9" creationId="{42A4FC2C-047E-45A5-965D-8E1E3BF09BC6}"/>
          </ac:spMkLst>
        </pc:spChg>
        <pc:picChg chg="add mod">
          <ac:chgData name="arad sefel" userId="1d60b1f53499ab01" providerId="LiveId" clId="{617DD929-327B-4359-BC0A-C7B61DA2DEE1}" dt="2025-11-16T19:29:44.499" v="1775" actId="14100"/>
          <ac:picMkLst>
            <pc:docMk/>
            <pc:sldMk cId="695236458" sldId="270"/>
            <ac:picMk id="4" creationId="{EF2ABD2D-5AA5-C7FB-5AC3-6283FE5BD592}"/>
          </ac:picMkLst>
        </pc:picChg>
      </pc:sldChg>
      <pc:sldChg chg="addSp delSp modSp new del mod setBg">
        <pc:chgData name="arad sefel" userId="1d60b1f53499ab01" providerId="LiveId" clId="{617DD929-327B-4359-BC0A-C7B61DA2DEE1}" dt="2025-11-16T19:24:33.575" v="1743" actId="2696"/>
        <pc:sldMkLst>
          <pc:docMk/>
          <pc:sldMk cId="2115306772" sldId="270"/>
        </pc:sldMkLst>
        <pc:spChg chg="add del">
          <ac:chgData name="arad sefel" userId="1d60b1f53499ab01" providerId="LiveId" clId="{617DD929-327B-4359-BC0A-C7B61DA2DEE1}" dt="2025-11-16T19:20:57.721" v="1728" actId="26606"/>
          <ac:spMkLst>
            <pc:docMk/>
            <pc:sldMk cId="2115306772" sldId="270"/>
            <ac:spMk id="2" creationId="{72A543CA-72F3-BBA2-C48E-79649C3D75AE}"/>
          </ac:spMkLst>
        </pc:spChg>
        <pc:spChg chg="del">
          <ac:chgData name="arad sefel" userId="1d60b1f53499ab01" providerId="LiveId" clId="{617DD929-327B-4359-BC0A-C7B61DA2DEE1}" dt="2025-11-16T19:20:38.907" v="1723"/>
          <ac:spMkLst>
            <pc:docMk/>
            <pc:sldMk cId="2115306772" sldId="270"/>
            <ac:spMk id="3" creationId="{E7CC60BA-5134-8B7E-90F5-ED12092CF6CB}"/>
          </ac:spMkLst>
        </pc:spChg>
        <pc:spChg chg="add del">
          <ac:chgData name="arad sefel" userId="1d60b1f53499ab01" providerId="LiveId" clId="{617DD929-327B-4359-BC0A-C7B61DA2DEE1}" dt="2025-11-16T19:21:46.311" v="1730" actId="26606"/>
          <ac:spMkLst>
            <pc:docMk/>
            <pc:sldMk cId="2115306772" sldId="270"/>
            <ac:spMk id="7" creationId="{32BC26D8-82FB-445E-AA49-62A77D7C1EE0}"/>
          </ac:spMkLst>
        </pc:spChg>
        <pc:spChg chg="add del">
          <ac:chgData name="arad sefel" userId="1d60b1f53499ab01" providerId="LiveId" clId="{617DD929-327B-4359-BC0A-C7B61DA2DEE1}" dt="2025-11-16T19:22:49.971" v="1734" actId="26606"/>
          <ac:spMkLst>
            <pc:docMk/>
            <pc:sldMk cId="2115306772" sldId="270"/>
            <ac:spMk id="8" creationId="{01D0AF59-99C3-4251-AB9A-C966C6AD4400}"/>
          </ac:spMkLst>
        </pc:spChg>
        <pc:spChg chg="add del">
          <ac:chgData name="arad sefel" userId="1d60b1f53499ab01" providerId="LiveId" clId="{617DD929-327B-4359-BC0A-C7B61DA2DEE1}" dt="2025-11-16T19:22:49.971" v="1734" actId="26606"/>
          <ac:spMkLst>
            <pc:docMk/>
            <pc:sldMk cId="2115306772" sldId="270"/>
            <ac:spMk id="9" creationId="{1855405F-37A2-4869-9154-F8BE3BECE6C3}"/>
          </ac:spMkLst>
        </pc:spChg>
        <pc:spChg chg="add del">
          <ac:chgData name="arad sefel" userId="1d60b1f53499ab01" providerId="LiveId" clId="{617DD929-327B-4359-BC0A-C7B61DA2DEE1}" dt="2025-11-16T19:20:47.237" v="1727" actId="26606"/>
          <ac:spMkLst>
            <pc:docMk/>
            <pc:sldMk cId="2115306772" sldId="270"/>
            <ac:spMk id="10" creationId="{42A4FC2C-047E-45A5-965D-8E1E3BF09BC6}"/>
          </ac:spMkLst>
        </pc:spChg>
        <pc:spChg chg="add del">
          <ac:chgData name="arad sefel" userId="1d60b1f53499ab01" providerId="LiveId" clId="{617DD929-327B-4359-BC0A-C7B61DA2DEE1}" dt="2025-11-16T19:21:46.311" v="1730" actId="26606"/>
          <ac:spMkLst>
            <pc:docMk/>
            <pc:sldMk cId="2115306772" sldId="270"/>
            <ac:spMk id="12" creationId="{CB44330D-EA18-4254-AA95-EB49948539B8}"/>
          </ac:spMkLst>
        </pc:spChg>
        <pc:spChg chg="add">
          <ac:chgData name="arad sefel" userId="1d60b1f53499ab01" providerId="LiveId" clId="{617DD929-327B-4359-BC0A-C7B61DA2DEE1}" dt="2025-11-16T19:22:49.971" v="1734" actId="26606"/>
          <ac:spMkLst>
            <pc:docMk/>
            <pc:sldMk cId="2115306772" sldId="270"/>
            <ac:spMk id="14" creationId="{01D0AF59-99C3-4251-AB9A-C966C6AD4400}"/>
          </ac:spMkLst>
        </pc:spChg>
        <pc:spChg chg="add">
          <ac:chgData name="arad sefel" userId="1d60b1f53499ab01" providerId="LiveId" clId="{617DD929-327B-4359-BC0A-C7B61DA2DEE1}" dt="2025-11-16T19:22:49.971" v="1734" actId="26606"/>
          <ac:spMkLst>
            <pc:docMk/>
            <pc:sldMk cId="2115306772" sldId="270"/>
            <ac:spMk id="16" creationId="{1855405F-37A2-4869-9154-F8BE3BECE6C3}"/>
          </ac:spMkLst>
        </pc:spChg>
        <pc:spChg chg="add del">
          <ac:chgData name="arad sefel" userId="1d60b1f53499ab01" providerId="LiveId" clId="{617DD929-327B-4359-BC0A-C7B61DA2DEE1}" dt="2025-11-16T19:21:52.297" v="1731" actId="26606"/>
          <ac:spMkLst>
            <pc:docMk/>
            <pc:sldMk cId="2115306772" sldId="270"/>
            <ac:spMk id="17" creationId="{32BC26D8-82FB-445E-AA49-62A77D7C1EE0}"/>
          </ac:spMkLst>
        </pc:spChg>
        <pc:spChg chg="add del">
          <ac:chgData name="arad sefel" userId="1d60b1f53499ab01" providerId="LiveId" clId="{617DD929-327B-4359-BC0A-C7B61DA2DEE1}" dt="2025-11-16T19:21:52.297" v="1731" actId="26606"/>
          <ac:spMkLst>
            <pc:docMk/>
            <pc:sldMk cId="2115306772" sldId="270"/>
            <ac:spMk id="19" creationId="{CB44330D-EA18-4254-AA95-EB49948539B8}"/>
          </ac:spMkLst>
        </pc:spChg>
        <pc:picChg chg="add mod">
          <ac:chgData name="arad sefel" userId="1d60b1f53499ab01" providerId="LiveId" clId="{617DD929-327B-4359-BC0A-C7B61DA2DEE1}" dt="2025-11-16T19:23:44.851" v="1738" actId="14100"/>
          <ac:picMkLst>
            <pc:docMk/>
            <pc:sldMk cId="2115306772" sldId="270"/>
            <ac:picMk id="5" creationId="{15EE8B9B-4D9A-549E-CA25-DADF339CA698}"/>
          </ac:picMkLst>
        </pc:picChg>
      </pc:sldChg>
      <pc:sldChg chg="add del">
        <pc:chgData name="arad sefel" userId="1d60b1f53499ab01" providerId="LiveId" clId="{617DD929-327B-4359-BC0A-C7B61DA2DEE1}" dt="2025-11-16T18:14:07.249" v="1631" actId="2696"/>
        <pc:sldMkLst>
          <pc:docMk/>
          <pc:sldMk cId="3510899893" sldId="270"/>
        </pc:sldMkLst>
      </pc:sldChg>
      <pc:sldChg chg="add del">
        <pc:chgData name="arad sefel" userId="1d60b1f53499ab01" providerId="LiveId" clId="{617DD929-327B-4359-BC0A-C7B61DA2DEE1}" dt="2025-11-16T18:14:11.046" v="1632" actId="2696"/>
        <pc:sldMkLst>
          <pc:docMk/>
          <pc:sldMk cId="2690866906" sldId="271"/>
        </pc:sldMkLst>
      </pc:sldChg>
      <pc:sldChg chg="add del">
        <pc:chgData name="arad sefel" userId="1d60b1f53499ab01" providerId="LiveId" clId="{617DD929-327B-4359-BC0A-C7B61DA2DEE1}" dt="2025-11-16T19:24:37.497" v="1744" actId="2696"/>
        <pc:sldMkLst>
          <pc:docMk/>
          <pc:sldMk cId="4277507370" sldId="271"/>
        </pc:sldMkLst>
      </pc:sldChg>
      <pc:sldChg chg="addSp delSp modSp new del mod setBg">
        <pc:chgData name="arad sefel" userId="1d60b1f53499ab01" providerId="LiveId" clId="{617DD929-327B-4359-BC0A-C7B61DA2DEE1}" dt="2025-11-16T19:26:57.851" v="1755" actId="2696"/>
        <pc:sldMkLst>
          <pc:docMk/>
          <pc:sldMk cId="1390786600" sldId="272"/>
        </pc:sldMkLst>
        <pc:spChg chg="del">
          <ac:chgData name="arad sefel" userId="1d60b1f53499ab01" providerId="LiveId" clId="{617DD929-327B-4359-BC0A-C7B61DA2DEE1}" dt="2025-11-16T19:24:41.675" v="1745" actId="26606"/>
          <ac:spMkLst>
            <pc:docMk/>
            <pc:sldMk cId="1390786600" sldId="272"/>
            <ac:spMk id="2" creationId="{3726E967-9849-099E-2358-26F2BCB8F22E}"/>
          </ac:spMkLst>
        </pc:spChg>
        <pc:spChg chg="del">
          <ac:chgData name="arad sefel" userId="1d60b1f53499ab01" providerId="LiveId" clId="{617DD929-327B-4359-BC0A-C7B61DA2DEE1}" dt="2025-11-16T19:24:09.901" v="1741"/>
          <ac:spMkLst>
            <pc:docMk/>
            <pc:sldMk cId="1390786600" sldId="272"/>
            <ac:spMk id="3" creationId="{5E36596C-7904-A857-36B7-2002D8C97511}"/>
          </ac:spMkLst>
        </pc:spChg>
        <pc:spChg chg="add del">
          <ac:chgData name="arad sefel" userId="1d60b1f53499ab01" providerId="LiveId" clId="{617DD929-327B-4359-BC0A-C7B61DA2DEE1}" dt="2025-11-16T19:25:28.630" v="1750" actId="26606"/>
          <ac:spMkLst>
            <pc:docMk/>
            <pc:sldMk cId="1390786600" sldId="272"/>
            <ac:spMk id="9" creationId="{01D0AF59-99C3-4251-AB9A-C966C6AD4400}"/>
          </ac:spMkLst>
        </pc:spChg>
        <pc:spChg chg="add del">
          <ac:chgData name="arad sefel" userId="1d60b1f53499ab01" providerId="LiveId" clId="{617DD929-327B-4359-BC0A-C7B61DA2DEE1}" dt="2025-11-16T19:25:28.630" v="1750" actId="26606"/>
          <ac:spMkLst>
            <pc:docMk/>
            <pc:sldMk cId="1390786600" sldId="272"/>
            <ac:spMk id="11" creationId="{1855405F-37A2-4869-9154-F8BE3BECE6C3}"/>
          </ac:spMkLst>
        </pc:spChg>
        <pc:spChg chg="add mod ord">
          <ac:chgData name="arad sefel" userId="1d60b1f53499ab01" providerId="LiveId" clId="{617DD929-327B-4359-BC0A-C7B61DA2DEE1}" dt="2025-11-16T19:26:38.134" v="1754" actId="26606"/>
          <ac:spMkLst>
            <pc:docMk/>
            <pc:sldMk cId="1390786600" sldId="272"/>
            <ac:spMk id="15" creationId="{451BADBB-C458-0DA2-6C62-4EE70D2159AB}"/>
          </ac:spMkLst>
        </pc:spChg>
        <pc:spChg chg="add del">
          <ac:chgData name="arad sefel" userId="1d60b1f53499ab01" providerId="LiveId" clId="{617DD929-327B-4359-BC0A-C7B61DA2DEE1}" dt="2025-11-16T19:25:28.621" v="1749" actId="26606"/>
          <ac:spMkLst>
            <pc:docMk/>
            <pc:sldMk cId="1390786600" sldId="272"/>
            <ac:spMk id="16" creationId="{01D0AF59-99C3-4251-AB9A-C966C6AD4400}"/>
          </ac:spMkLst>
        </pc:spChg>
        <pc:spChg chg="add del">
          <ac:chgData name="arad sefel" userId="1d60b1f53499ab01" providerId="LiveId" clId="{617DD929-327B-4359-BC0A-C7B61DA2DEE1}" dt="2025-11-16T19:25:28.621" v="1749" actId="26606"/>
          <ac:spMkLst>
            <pc:docMk/>
            <pc:sldMk cId="1390786600" sldId="272"/>
            <ac:spMk id="18" creationId="{1855405F-37A2-4869-9154-F8BE3BECE6C3}"/>
          </ac:spMkLst>
        </pc:spChg>
        <pc:spChg chg="add del">
          <ac:chgData name="arad sefel" userId="1d60b1f53499ab01" providerId="LiveId" clId="{617DD929-327B-4359-BC0A-C7B61DA2DEE1}" dt="2025-11-16T19:26:38.134" v="1753" actId="26606"/>
          <ac:spMkLst>
            <pc:docMk/>
            <pc:sldMk cId="1390786600" sldId="272"/>
            <ac:spMk id="20" creationId="{C681C32C-7AFC-4BB3-9088-65CBDFC5D1C2}"/>
          </ac:spMkLst>
        </pc:spChg>
        <pc:spChg chg="add del">
          <ac:chgData name="arad sefel" userId="1d60b1f53499ab01" providerId="LiveId" clId="{617DD929-327B-4359-BC0A-C7B61DA2DEE1}" dt="2025-11-16T19:26:38.134" v="1753" actId="26606"/>
          <ac:spMkLst>
            <pc:docMk/>
            <pc:sldMk cId="1390786600" sldId="272"/>
            <ac:spMk id="22" creationId="{199C0ED0-69DE-4C31-A5CF-E2A46FD30226}"/>
          </ac:spMkLst>
        </pc:spChg>
        <pc:spChg chg="add del">
          <ac:chgData name="arad sefel" userId="1d60b1f53499ab01" providerId="LiveId" clId="{617DD929-327B-4359-BC0A-C7B61DA2DEE1}" dt="2025-11-16T19:26:38.134" v="1753" actId="26606"/>
          <ac:spMkLst>
            <pc:docMk/>
            <pc:sldMk cId="1390786600" sldId="272"/>
            <ac:spMk id="24" creationId="{8D42B8BD-40AF-488E-8A79-D7256C917229}"/>
          </ac:spMkLst>
        </pc:spChg>
        <pc:spChg chg="add">
          <ac:chgData name="arad sefel" userId="1d60b1f53499ab01" providerId="LiveId" clId="{617DD929-327B-4359-BC0A-C7B61DA2DEE1}" dt="2025-11-16T19:26:38.134" v="1754" actId="26606"/>
          <ac:spMkLst>
            <pc:docMk/>
            <pc:sldMk cId="1390786600" sldId="272"/>
            <ac:spMk id="26" creationId="{ECE1DA53-9811-4831-9BFB-3E8658F0806F}"/>
          </ac:spMkLst>
        </pc:spChg>
        <pc:picChg chg="add mod ord">
          <ac:chgData name="arad sefel" userId="1d60b1f53499ab01" providerId="LiveId" clId="{617DD929-327B-4359-BC0A-C7B61DA2DEE1}" dt="2025-11-16T19:26:38.134" v="1754" actId="26606"/>
          <ac:picMkLst>
            <pc:docMk/>
            <pc:sldMk cId="1390786600" sldId="272"/>
            <ac:picMk id="4" creationId="{C3629569-0E2B-9E43-742A-98D32C3363D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540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777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8996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52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286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329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207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6721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3655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4666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268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E7BDB-FD6A-4A81-88F4-68D2F495CE28}" type="datetimeFigureOut">
              <a:rPr lang="he-IL" smtClean="0"/>
              <a:t>כ"ה/חשון/תשפ"ו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C5308-A82C-40D3-8ED0-8D912DAE0D9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538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9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תמונה 37" descr="תמונה שמכילה טקסט, לוגו, גרפיקה, עיצוב גרפי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20E814C-14AF-67BB-C60B-9B8751DAA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3" b="23255"/>
          <a:stretch>
            <a:fillRect/>
          </a:stretch>
        </p:blipFill>
        <p:spPr>
          <a:xfrm>
            <a:off x="810558" y="643467"/>
            <a:ext cx="105708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2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00B5C-9270-EF97-51F8-AB75CD11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מציין מיקום תוכן 5" descr="תמונה שמכילה ציור, שרטוט, אומנות,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11B9D26-E678-E3D4-35DC-80C8A7A2F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897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AB490-8567-95BC-BD48-8388D194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br>
              <a:rPr lang="he-IL" sz="4000"/>
            </a:br>
            <a:endParaRPr lang="he-I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9FD77-C250-5760-3E7A-0EBD02E75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206" y="1938858"/>
            <a:ext cx="6802260" cy="4810416"/>
          </a:xfrm>
        </p:spPr>
        <p:txBody>
          <a:bodyPr>
            <a:normAutofit fontScale="47500" lnSpcReduction="20000"/>
          </a:bodyPr>
          <a:lstStyle/>
          <a:p>
            <a:pPr lvl="0" algn="r" rtl="1">
              <a:buFont typeface="Courier New" panose="02070309020205020404" pitchFamily="49" charset="0"/>
              <a:buChar char="o"/>
            </a:pPr>
            <a:r>
              <a:rPr lang="he-IL" sz="5100" b="1" dirty="0"/>
              <a:t>חיסכון בזמן הנובע מצמצום הצורך בסריקה ידנית   של קורות חיים על ידי מגייסים</a:t>
            </a:r>
            <a:endParaRPr lang="en-US" sz="5100" dirty="0"/>
          </a:p>
          <a:p>
            <a:pPr algn="r" rtl="1">
              <a:buFont typeface="Courier New" panose="02070309020205020404" pitchFamily="49" charset="0"/>
              <a:buChar char="o"/>
            </a:pPr>
            <a:endParaRPr lang="he-IL" sz="5100" dirty="0"/>
          </a:p>
          <a:p>
            <a:pPr lvl="0" algn="r" rt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he-IL" sz="5100" b="1" dirty="0"/>
              <a:t>שיפור איכות הגיוס באמצעות מיפוי מדויק של  עשייתו המקצועית של המועמד</a:t>
            </a:r>
            <a:endParaRPr lang="en-US" sz="5100" b="1" dirty="0"/>
          </a:p>
          <a:p>
            <a:pPr lvl="0" algn="r" rtl="1">
              <a:lnSpc>
                <a:spcPct val="100000"/>
              </a:lnSpc>
              <a:buFont typeface="Courier New" panose="02070309020205020404" pitchFamily="49" charset="0"/>
              <a:buChar char="o"/>
            </a:pPr>
            <a:endParaRPr lang="he-IL" sz="5100" b="1" dirty="0"/>
          </a:p>
          <a:p>
            <a:pPr lvl="0" algn="r" rt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he-IL" sz="5100" b="1" dirty="0"/>
              <a:t>הנגשת דרכי כניסה לתעשיית ההייטק </a:t>
            </a:r>
            <a:r>
              <a:rPr lang="he-IL" sz="5100" b="1" dirty="0" err="1"/>
              <a:t>לג'וניורים</a:t>
            </a:r>
            <a:r>
              <a:rPr lang="he-IL" sz="5100" b="1" dirty="0"/>
              <a:t>, באמצעות יישום הערכה מבוססת כישורים מעשיים</a:t>
            </a:r>
            <a:br>
              <a:rPr lang="en-US" sz="5100" b="1" dirty="0"/>
            </a:br>
            <a:br>
              <a:rPr lang="en-US" sz="5100" b="1" dirty="0"/>
            </a:br>
            <a:endParaRPr lang="en-US" sz="5100" b="1" dirty="0"/>
          </a:p>
          <a:p>
            <a:pPr rtl="1">
              <a:buFont typeface="Wingdings" panose="05000000000000000000" pitchFamily="2" charset="2"/>
              <a:buChar char="q"/>
            </a:pPr>
            <a:endParaRPr lang="he-IL" sz="1400" dirty="0"/>
          </a:p>
          <a:p>
            <a:pPr rtl="1">
              <a:buFont typeface="Wingdings" panose="05000000000000000000" pitchFamily="2" charset="2"/>
              <a:buChar char="q"/>
            </a:pPr>
            <a:r>
              <a:rPr lang="he-IL" sz="1400" dirty="0"/>
              <a:t>  </a:t>
            </a:r>
          </a:p>
          <a:p>
            <a:pPr marL="0" indent="0" rtl="1">
              <a:buNone/>
            </a:pPr>
            <a:br>
              <a:rPr lang="he-IL" sz="1400" dirty="0"/>
            </a:br>
            <a:br>
              <a:rPr lang="he-IL" sz="1400" dirty="0"/>
            </a:br>
            <a:endParaRPr lang="he-IL" sz="1400" dirty="0"/>
          </a:p>
          <a:p>
            <a:pPr marL="0" indent="0" rtl="1">
              <a:buNone/>
            </a:pPr>
            <a:endParaRPr lang="he-IL" sz="1400" dirty="0"/>
          </a:p>
          <a:p>
            <a:pPr marL="0" indent="0" rtl="1">
              <a:buNone/>
            </a:pPr>
            <a:r>
              <a:rPr lang="he-IL" sz="1400" dirty="0"/>
              <a:t>   </a:t>
            </a:r>
          </a:p>
          <a:p>
            <a:pPr marL="0" indent="0" rtl="1">
              <a:buNone/>
            </a:pPr>
            <a:endParaRPr lang="he-IL" sz="1400" dirty="0"/>
          </a:p>
          <a:p>
            <a:pPr marL="0" indent="0" rtl="1">
              <a:buNone/>
            </a:pPr>
            <a:endParaRPr lang="he-IL" sz="1400" dirty="0"/>
          </a:p>
          <a:p>
            <a:pPr rtl="1"/>
            <a:endParaRPr lang="he-IL" sz="1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12BD77-CCAD-6FEC-850B-6DCC36186256}"/>
              </a:ext>
            </a:extLst>
          </p:cNvPr>
          <p:cNvSpPr txBox="1">
            <a:spLocks/>
          </p:cNvSpPr>
          <p:nvPr/>
        </p:nvSpPr>
        <p:spPr>
          <a:xfrm>
            <a:off x="1539240" y="-1039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Aft>
                <a:spcPts val="600"/>
              </a:spcAft>
            </a:pPr>
            <a:r>
              <a:rPr lang="he-IL" b="1" dirty="0">
                <a:cs typeface="+mn-cs"/>
              </a:rPr>
              <a:t>מהם הצרכים עליהם באה המערכת לענות ?</a:t>
            </a:r>
          </a:p>
        </p:txBody>
      </p:sp>
    </p:spTree>
    <p:extLst>
      <p:ext uri="{BB962C8B-B14F-4D97-AF65-F5344CB8AC3E}">
        <p14:creationId xmlns:p14="http://schemas.microsoft.com/office/powerpoint/2010/main" val="145105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תמונה 7" descr="תמונה שמכילה לבוש, אדם, איש, פני אד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04A9702-C0B1-0F34-52C3-7755CC08C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" b="28108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6D0BE-0964-3A80-26D2-01715AA2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br>
              <a:rPr lang="he-IL" sz="4000"/>
            </a:br>
            <a:endParaRPr lang="he-I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9901-AC0A-3094-DF7D-86DA2E893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357" y="1072761"/>
            <a:ext cx="9408902" cy="3742762"/>
          </a:xfrm>
        </p:spPr>
        <p:txBody>
          <a:bodyPr>
            <a:noAutofit/>
          </a:bodyPr>
          <a:lstStyle/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סינון מועמדים לכל משרה לפי דרישותיה</a:t>
            </a:r>
          </a:p>
          <a:p>
            <a:pPr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דירוג אחוזי התאימות של המועמדים המתאימים לפי</a:t>
            </a:r>
            <a:r>
              <a:rPr lang="en-US" dirty="0"/>
              <a:t> </a:t>
            </a:r>
            <a:r>
              <a:rPr lang="he-IL" dirty="0"/>
              <a:t>תיק </a:t>
            </a:r>
            <a:br>
              <a:rPr lang="en-US" dirty="0"/>
            </a:br>
            <a:r>
              <a:rPr lang="he-IL" dirty="0"/>
              <a:t> העבודות שלהם  על ידי בינה מלאכותית.</a:t>
            </a:r>
          </a:p>
          <a:p>
            <a:pPr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ניהול מעקב אחר משרות  </a:t>
            </a:r>
          </a:p>
          <a:p>
            <a:pPr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הגשת הצעות עבודה למועמדים</a:t>
            </a:r>
            <a:r>
              <a:rPr lang="en-US" dirty="0"/>
              <a:t> </a:t>
            </a:r>
            <a:endParaRPr lang="he-IL" dirty="0"/>
          </a:p>
          <a:p>
            <a:pPr marL="0" indent="0" algn="r" rtl="1">
              <a:buNone/>
            </a:pPr>
            <a:br>
              <a:rPr lang="he-IL" dirty="0"/>
            </a:br>
            <a:br>
              <a:rPr lang="he-IL" dirty="0"/>
            </a:b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he-IL" dirty="0"/>
              <a:t>   </a:t>
            </a:r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FD587A-9E66-4B76-85BE-679A39442DB1}"/>
              </a:ext>
            </a:extLst>
          </p:cNvPr>
          <p:cNvSpPr txBox="1">
            <a:spLocks/>
          </p:cNvSpPr>
          <p:nvPr/>
        </p:nvSpPr>
        <p:spPr>
          <a:xfrm>
            <a:off x="1539240" y="-1039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Aft>
                <a:spcPts val="600"/>
              </a:spcAft>
            </a:pPr>
            <a:r>
              <a:rPr lang="he-IL" b="1">
                <a:cs typeface="+mn-cs"/>
              </a:rPr>
              <a:t>מה המערכת מקנה למגייסים ?</a:t>
            </a:r>
          </a:p>
        </p:txBody>
      </p:sp>
    </p:spTree>
    <p:extLst>
      <p:ext uri="{BB962C8B-B14F-4D97-AF65-F5344CB8AC3E}">
        <p14:creationId xmlns:p14="http://schemas.microsoft.com/office/powerpoint/2010/main" val="29195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תמונה 3" descr="תמונה שמכילה טקסט, אדם, חליפה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64C6059-8AD3-DB97-9174-CE4DD4C04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" b="21772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AA7D11-B3F8-BAD7-50B7-91C8E10DEB40}"/>
              </a:ext>
            </a:extLst>
          </p:cNvPr>
          <p:cNvSpPr txBox="1">
            <a:spLocks/>
          </p:cNvSpPr>
          <p:nvPr/>
        </p:nvSpPr>
        <p:spPr>
          <a:xfrm>
            <a:off x="2522357" y="72769"/>
            <a:ext cx="9254230" cy="1090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>
              <a:spcAft>
                <a:spcPts val="600"/>
              </a:spcAft>
            </a:pPr>
            <a:r>
              <a:rPr lang="en-US" b="1" dirty="0" err="1"/>
              <a:t>מה</a:t>
            </a:r>
            <a:r>
              <a:rPr lang="en-US" b="1" dirty="0"/>
              <a:t> </a:t>
            </a:r>
            <a:r>
              <a:rPr lang="en-US" b="1" dirty="0" err="1"/>
              <a:t>המערכת</a:t>
            </a:r>
            <a:r>
              <a:rPr lang="en-US" b="1" dirty="0"/>
              <a:t> </a:t>
            </a:r>
            <a:r>
              <a:rPr lang="en-US" b="1" dirty="0" err="1"/>
              <a:t>מקנה</a:t>
            </a:r>
            <a:r>
              <a:rPr lang="en-US" b="1" dirty="0"/>
              <a:t> </a:t>
            </a:r>
            <a:r>
              <a:rPr lang="en-US" b="1" dirty="0" err="1"/>
              <a:t>למועמדים</a:t>
            </a:r>
            <a:r>
              <a:rPr lang="en-US" b="1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ACC98-01EE-49DC-C91C-6F377426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916" y="1235577"/>
            <a:ext cx="8112643" cy="3742762"/>
          </a:xfrm>
        </p:spPr>
        <p:txBody>
          <a:bodyPr vert="horz" lIns="91440" tIns="45720" rIns="91440" bIns="45720" rtlCol="0">
            <a:noAutofit/>
          </a:bodyPr>
          <a:lstStyle/>
          <a:p>
            <a:pPr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US" dirty="0" err="1"/>
              <a:t>יצירת</a:t>
            </a:r>
            <a:r>
              <a:rPr lang="en-US" dirty="0"/>
              <a:t> </a:t>
            </a:r>
            <a:r>
              <a:rPr lang="en-US" dirty="0" err="1"/>
              <a:t>תיק</a:t>
            </a:r>
            <a:r>
              <a:rPr lang="en-US" dirty="0"/>
              <a:t> </a:t>
            </a:r>
            <a:r>
              <a:rPr lang="en-US" dirty="0" err="1"/>
              <a:t>עבודות</a:t>
            </a:r>
            <a:r>
              <a:rPr lang="en-US" dirty="0"/>
              <a:t> </a:t>
            </a:r>
            <a:r>
              <a:rPr lang="he-IL" dirty="0"/>
              <a:t>ופרופיל אישי</a:t>
            </a:r>
            <a:endParaRPr lang="en-US" dirty="0"/>
          </a:p>
          <a:p>
            <a:pPr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US" dirty="0" err="1"/>
              <a:t>העלאת</a:t>
            </a:r>
            <a:r>
              <a:rPr lang="en-US" dirty="0"/>
              <a:t> </a:t>
            </a:r>
            <a:r>
              <a:rPr lang="en-US" dirty="0" err="1"/>
              <a:t>קורות</a:t>
            </a:r>
            <a:r>
              <a:rPr lang="en-US" dirty="0"/>
              <a:t> </a:t>
            </a:r>
            <a:r>
              <a:rPr lang="en-US" dirty="0" err="1"/>
              <a:t>חיים</a:t>
            </a:r>
            <a:endParaRPr lang="en-US" dirty="0"/>
          </a:p>
          <a:p>
            <a:pPr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US" dirty="0" err="1"/>
              <a:t>יכולות</a:t>
            </a:r>
            <a:r>
              <a:rPr lang="en-US" dirty="0"/>
              <a:t> </a:t>
            </a:r>
            <a:r>
              <a:rPr lang="en-US" dirty="0" err="1"/>
              <a:t>חיפוש</a:t>
            </a:r>
            <a:r>
              <a:rPr lang="en-US" dirty="0"/>
              <a:t> </a:t>
            </a:r>
            <a:r>
              <a:rPr lang="en-US" dirty="0" err="1"/>
              <a:t>והגשת</a:t>
            </a:r>
            <a:r>
              <a:rPr lang="en-US" dirty="0"/>
              <a:t> </a:t>
            </a:r>
            <a:r>
              <a:rPr lang="en-US" dirty="0" err="1"/>
              <a:t>מועמדות</a:t>
            </a:r>
            <a:r>
              <a:rPr lang="en-US" dirty="0"/>
              <a:t> </a:t>
            </a:r>
            <a:r>
              <a:rPr lang="en-US" dirty="0" err="1"/>
              <a:t>למשרות</a:t>
            </a:r>
            <a:r>
              <a:rPr lang="en-US" dirty="0"/>
              <a:t> </a:t>
            </a:r>
            <a:r>
              <a:rPr lang="en-US" dirty="0" err="1"/>
              <a:t>שונות</a:t>
            </a:r>
            <a:endParaRPr lang="en-US" dirty="0"/>
          </a:p>
          <a:p>
            <a:pPr algn="r" rt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US" dirty="0" err="1"/>
              <a:t>חשיפה</a:t>
            </a:r>
            <a:r>
              <a:rPr lang="en-US" dirty="0"/>
              <a:t> </a:t>
            </a:r>
            <a:r>
              <a:rPr lang="en-US" dirty="0" err="1"/>
              <a:t>למגייסים</a:t>
            </a:r>
            <a:r>
              <a:rPr lang="en-US" dirty="0"/>
              <a:t> </a:t>
            </a:r>
            <a:r>
              <a:rPr lang="en-US" dirty="0" err="1"/>
              <a:t>וחברות</a:t>
            </a:r>
            <a:r>
              <a:rPr lang="en-US" dirty="0"/>
              <a:t> </a:t>
            </a:r>
            <a:r>
              <a:rPr lang="en-US" dirty="0" err="1"/>
              <a:t>רבות</a:t>
            </a:r>
            <a:endParaRPr lang="en-US" dirty="0"/>
          </a:p>
          <a:p>
            <a:pPr marL="0" indent="0" algn="r" rtl="1">
              <a:lnSpc>
                <a:spcPct val="15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1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87195-36B6-81F5-1F56-3ACD13101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73" name="Rectangle 517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27150-7DAC-6F88-1500-ED088838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pPr rtl="1"/>
            <a:r>
              <a:rPr lang="he-IL" dirty="0">
                <a:cs typeface="+mn-cs"/>
              </a:rPr>
              <a:t>  </a:t>
            </a:r>
            <a:r>
              <a:rPr lang="he-IL" b="1" dirty="0">
                <a:cs typeface="+mn-cs"/>
              </a:rPr>
              <a:t>טכנולוגיות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927A7-446C-BA9F-31A6-18157530F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45" y="2084440"/>
            <a:ext cx="6322142" cy="409252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US" dirty="0"/>
              <a:t>Artificial Intelligence: Gemini 2.5 Flash,         </a:t>
            </a:r>
            <a:br>
              <a:rPr lang="en-US" dirty="0"/>
            </a:br>
            <a:r>
              <a:rPr lang="en-US" dirty="0"/>
              <a:t> ChatGPT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US" dirty="0"/>
              <a:t>User Interface: React, CSS, JavaScript,   </a:t>
            </a:r>
            <a:br>
              <a:rPr lang="en-US" dirty="0"/>
            </a:br>
            <a:r>
              <a:rPr lang="en-US" dirty="0"/>
              <a:t> JSX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US" dirty="0"/>
              <a:t>Front End Server: NodeJS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US" dirty="0"/>
              <a:t>Server: Java, Spring Boot,</a:t>
            </a:r>
            <a:r>
              <a:rPr lang="he-IL" dirty="0"/>
              <a:t> </a:t>
            </a:r>
            <a:r>
              <a:rPr lang="en-US" dirty="0"/>
              <a:t>JPA,</a:t>
            </a:r>
          </a:p>
          <a:p>
            <a:pPr marL="0" indent="0">
              <a:buNone/>
            </a:pPr>
            <a:r>
              <a:rPr lang="en-US" dirty="0"/>
              <a:t>    Tomcat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  <a:r>
              <a:rPr lang="en-US" dirty="0"/>
              <a:t>Data Base: PostgreSQL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he-IL" sz="2000" dirty="0"/>
          </a:p>
        </p:txBody>
      </p:sp>
      <p:pic>
        <p:nvPicPr>
          <p:cNvPr id="4" name="תמונה 3" descr="תמונה שמכילה טקסט, אדם, חליפה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BB168E36-9AE3-2CDD-C27C-272D468C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b="8243"/>
          <a:stretch>
            <a:fillRect/>
          </a:stretch>
        </p:blipFill>
        <p:spPr>
          <a:xfrm>
            <a:off x="5720080" y="11"/>
            <a:ext cx="6471920" cy="685798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626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C1A6D-FEBC-2E97-8B0F-0A0712C86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מציין מיקום תוכן 24" descr="תמונה שמכילה טקסט, צילום מסך, תרשים, עיצוב">
            <a:extLst>
              <a:ext uri="{FF2B5EF4-FFF2-40B4-BE49-F238E27FC236}">
                <a16:creationId xmlns:a16="http://schemas.microsoft.com/office/drawing/2014/main" id="{E048D6A0-B38D-4CD1-137B-8FFBE1765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48" y="0"/>
            <a:ext cx="12216248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87EAC11-7E8D-305C-9F7C-33324F4B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b="1" dirty="0">
                <a:cs typeface="+mn-cs"/>
              </a:rPr>
              <a:t>ארכיטקטורה</a:t>
            </a:r>
            <a:endParaRPr lang="en-US" b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47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ציור, שרטוט, אומנות, איו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C25C109-369B-E947-C658-9B0153267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4" b="1083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20A21-6DF3-236B-01E9-C3A81D6D9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639" y="0"/>
            <a:ext cx="6978445" cy="1261140"/>
          </a:xfrm>
        </p:spPr>
        <p:txBody>
          <a:bodyPr>
            <a:normAutofit/>
          </a:bodyPr>
          <a:lstStyle/>
          <a:p>
            <a:pPr algn="r" rtl="1"/>
            <a:r>
              <a:rPr lang="he-IL" b="1" dirty="0">
                <a:cs typeface="+mn-cs"/>
              </a:rPr>
              <a:t>אתגרים בפיתוח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AC26A-B0EE-F175-69B8-77900F858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896" y="1557619"/>
            <a:ext cx="6457336" cy="3742762"/>
          </a:xfrm>
        </p:spPr>
        <p:txBody>
          <a:bodyPr>
            <a:noAutofit/>
          </a:bodyPr>
          <a:lstStyle/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תכנון המערכת והסינון החכם</a:t>
            </a:r>
            <a:endParaRPr lang="en-US" dirty="0"/>
          </a:p>
          <a:p>
            <a:pPr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הגדרת הנתונים הרלוונטיים לביצוע הסינון</a:t>
            </a:r>
          </a:p>
          <a:p>
            <a:pPr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יצירת </a:t>
            </a:r>
            <a:r>
              <a:rPr lang="he-IL" dirty="0" err="1"/>
              <a:t>הפרומפטים</a:t>
            </a:r>
            <a:r>
              <a:rPr lang="he-IL" dirty="0"/>
              <a:t> המתאימים לקריאות  </a:t>
            </a:r>
            <a:br>
              <a:rPr lang="en-US" dirty="0"/>
            </a:br>
            <a:r>
              <a:rPr lang="he-IL" dirty="0"/>
              <a:t> השונות ל- </a:t>
            </a:r>
            <a:r>
              <a:rPr lang="en-US" dirty="0"/>
              <a:t>Gemini</a:t>
            </a:r>
            <a:r>
              <a:rPr lang="he-IL" dirty="0"/>
              <a:t> על מנת לקבל תשובות  </a:t>
            </a:r>
            <a:br>
              <a:rPr lang="en-US" dirty="0"/>
            </a:br>
            <a:r>
              <a:rPr lang="he-IL" dirty="0"/>
              <a:t> רלוונטיות ואפקטיביות</a:t>
            </a:r>
            <a:endParaRPr lang="en-US" dirty="0"/>
          </a:p>
          <a:p>
            <a:pPr algn="r" rtl="1">
              <a:buFont typeface="Courier New" panose="02070309020205020404" pitchFamily="49" charset="0"/>
              <a:buChar char="o"/>
            </a:pPr>
            <a:endParaRPr lang="en-US" dirty="0"/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עיצוב ממשק המשתמש</a:t>
            </a:r>
            <a:endParaRPr lang="en-US" dirty="0"/>
          </a:p>
          <a:p>
            <a:pPr marL="0" indent="0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5380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לבוש, אדם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0D86F4F-2D8E-9D81-78C0-407F35952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4" b="8173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AFFB47-727A-36B7-EA39-7B683675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473" y="-136321"/>
            <a:ext cx="3822189" cy="1899912"/>
          </a:xfrm>
        </p:spPr>
        <p:txBody>
          <a:bodyPr>
            <a:normAutofit/>
          </a:bodyPr>
          <a:lstStyle/>
          <a:p>
            <a:pPr algn="r"/>
            <a:r>
              <a:rPr lang="he-IL" b="1" dirty="0" err="1">
                <a:cs typeface="+mn-cs"/>
              </a:rPr>
              <a:t>חזון</a:t>
            </a:r>
            <a:endParaRPr lang="he-IL" b="1" dirty="0"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FB99-8331-75FA-1773-96CA81E83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343" y="1450976"/>
            <a:ext cx="7375320" cy="3742762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he-IL" dirty="0"/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לאפשר למועמדים לקבל מידע לגבי רמת התאימות  </a:t>
            </a:r>
            <a:br>
              <a:rPr lang="en-US" dirty="0"/>
            </a:br>
            <a:r>
              <a:rPr lang="he-IL" dirty="0"/>
              <a:t> שלהם למשרות שונות במערכת ולדרישות </a:t>
            </a:r>
            <a:br>
              <a:rPr lang="en-US" dirty="0"/>
            </a:br>
            <a:r>
              <a:rPr lang="he-IL" dirty="0"/>
              <a:t> הטכנולוגיות בשוק</a:t>
            </a:r>
          </a:p>
          <a:p>
            <a:pPr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להוסיף התייחסות לחוות דעת של המגייסים</a:t>
            </a:r>
          </a:p>
          <a:p>
            <a:pPr algn="r" rtl="1">
              <a:buFont typeface="Courier New" panose="02070309020205020404" pitchFamily="49" charset="0"/>
              <a:buChar char="o"/>
            </a:pPr>
            <a:endParaRPr lang="he-IL" dirty="0"/>
          </a:p>
          <a:p>
            <a:pPr algn="r" rtl="1">
              <a:buFont typeface="Courier New" panose="02070309020205020404" pitchFamily="49" charset="0"/>
              <a:buChar char="o"/>
            </a:pPr>
            <a:r>
              <a:rPr lang="he-IL" dirty="0"/>
              <a:t> הטמעה של </a:t>
            </a:r>
            <a:r>
              <a:rPr lang="en-US" dirty="0"/>
              <a:t>Agent</a:t>
            </a:r>
            <a:r>
              <a:rPr lang="he-IL" dirty="0"/>
              <a:t> מותאם למערכת שיאפשר  </a:t>
            </a:r>
            <a:br>
              <a:rPr lang="en-US" dirty="0"/>
            </a:br>
            <a:r>
              <a:rPr lang="he-IL" dirty="0"/>
              <a:t> יכולות </a:t>
            </a:r>
            <a:r>
              <a:rPr lang="he-IL" dirty="0" err="1"/>
              <a:t>מדוייקות</a:t>
            </a:r>
            <a:r>
              <a:rPr lang="he-IL" dirty="0"/>
              <a:t> יותר לצרכי המערכת</a:t>
            </a:r>
          </a:p>
          <a:p>
            <a:pPr>
              <a:buFont typeface="Courier New" panose="02070309020205020404" pitchFamily="49" charset="0"/>
              <a:buChar char="o"/>
            </a:pPr>
            <a:endParaRPr lang="he-IL" dirty="0"/>
          </a:p>
          <a:p>
            <a:pPr>
              <a:buFont typeface="Courier New" panose="02070309020205020404" pitchFamily="49" charset="0"/>
              <a:buChar char="o"/>
            </a:pPr>
            <a:r>
              <a:rPr lang="he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655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A2295AD-E9F4-975C-5726-639DBDD84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80" b="19593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50C59-9164-9D59-CA23-60F560C0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 b="1" dirty="0" err="1">
                <a:latin typeface="Arial" panose="020B0604020202020204" pitchFamily="34" charset="0"/>
                <a:cs typeface="Arial" panose="020B0604020202020204" pitchFamily="34" charset="0"/>
              </a:rPr>
              <a:t>שאלות</a:t>
            </a:r>
            <a:r>
              <a:rPr lang="he-IL" sz="96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1764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של Office 2013 - 2022">
  <a:themeElements>
    <a:clrScheme name="ערכת נושא של 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ערכת נושא של Offic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רכת נושא של 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2029</TotalTime>
  <Words>251</Words>
  <Application>Microsoft Office PowerPoint</Application>
  <PresentationFormat>מסך רחב</PresentationFormat>
  <Paragraphs>58</Paragraphs>
  <Slides>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Wingdings</vt:lpstr>
      <vt:lpstr>ערכת נושא של Office 2013 - 2022</vt:lpstr>
      <vt:lpstr>מצגת של PowerPoint‏</vt:lpstr>
      <vt:lpstr> </vt:lpstr>
      <vt:lpstr> </vt:lpstr>
      <vt:lpstr>מצגת של PowerPoint‏</vt:lpstr>
      <vt:lpstr>  טכנולוגיות</vt:lpstr>
      <vt:lpstr>ארכיטקטורה</vt:lpstr>
      <vt:lpstr>אתגרים בפיתוח</vt:lpstr>
      <vt:lpstr>חזון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artur t</dc:creator>
  <cp:lastModifiedBy>arad sefel</cp:lastModifiedBy>
  <cp:revision>4</cp:revision>
  <dcterms:created xsi:type="dcterms:W3CDTF">2025-11-13T15:44:40Z</dcterms:created>
  <dcterms:modified xsi:type="dcterms:W3CDTF">2025-11-16T19:31:25Z</dcterms:modified>
</cp:coreProperties>
</file>